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8404800" cy="27432000"/>
  <p:notesSz cx="6858000" cy="9144000"/>
  <p:defaultTextStyle>
    <a:defPPr>
      <a:defRPr lang="en-US"/>
    </a:defPPr>
    <a:lvl1pPr marL="0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1pPr>
    <a:lvl2pPr marL="1880957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2pPr>
    <a:lvl3pPr marL="3761915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3pPr>
    <a:lvl4pPr marL="5642872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4pPr>
    <a:lvl5pPr marL="7523830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5pPr>
    <a:lvl6pPr marL="9404787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6pPr>
    <a:lvl7pPr marL="11285744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7pPr>
    <a:lvl8pPr marL="13166702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8pPr>
    <a:lvl9pPr marL="15047659" algn="l" defTabSz="3761915" rtl="0" eaLnBrk="1" latinLnBrk="0" hangingPunct="1">
      <a:defRPr sz="73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40" autoAdjust="0"/>
    <p:restoredTop sz="91896" autoAdjust="0"/>
  </p:normalViewPr>
  <p:slideViewPr>
    <p:cSldViewPr>
      <p:cViewPr varScale="1">
        <p:scale>
          <a:sx n="29" d="100"/>
          <a:sy n="29" d="100"/>
        </p:scale>
        <p:origin x="2352" y="174"/>
      </p:cViewPr>
      <p:guideLst>
        <p:guide orient="horz" pos="8640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D438C-622F-496F-960C-E1F2BE3C563E}" type="doc">
      <dgm:prSet loTypeId="urn:microsoft.com/office/officeart/2005/8/layout/target3" loCatId="list" qsTypeId="urn:microsoft.com/office/officeart/2005/8/quickstyle/simple1" qsCatId="simple" csTypeId="urn:microsoft.com/office/officeart/2005/8/colors/colorful1#1" csCatId="colorful" phldr="1"/>
      <dgm:spPr/>
    </dgm:pt>
    <dgm:pt modelId="{AB471CD7-6661-4330-A57A-3DF98FB4D16C}">
      <dgm:prSet phldrT="[Text]"/>
      <dgm:spPr/>
      <dgm:t>
        <a:bodyPr/>
        <a:lstStyle/>
        <a:p>
          <a:r>
            <a:rPr lang="en-US" dirty="0"/>
            <a:t>Sample 1</a:t>
          </a:r>
        </a:p>
      </dgm:t>
    </dgm:pt>
    <dgm:pt modelId="{EA60BE88-67A3-4A55-ABE8-925149546887}" type="parTrans" cxnId="{DFE40045-9572-455A-905A-EDC93F034C0D}">
      <dgm:prSet/>
      <dgm:spPr/>
      <dgm:t>
        <a:bodyPr/>
        <a:lstStyle/>
        <a:p>
          <a:endParaRPr lang="en-US"/>
        </a:p>
      </dgm:t>
    </dgm:pt>
    <dgm:pt modelId="{2617EED1-7D14-438C-BF5E-A1B0B9165446}" type="sibTrans" cxnId="{DFE40045-9572-455A-905A-EDC93F034C0D}">
      <dgm:prSet/>
      <dgm:spPr/>
      <dgm:t>
        <a:bodyPr/>
        <a:lstStyle/>
        <a:p>
          <a:endParaRPr lang="en-US"/>
        </a:p>
      </dgm:t>
    </dgm:pt>
    <dgm:pt modelId="{6720951D-8BB9-422E-BF9A-4CCF04CB9622}">
      <dgm:prSet phldrT="[Text]"/>
      <dgm:spPr>
        <a:ln>
          <a:solidFill>
            <a:schemeClr val="tx2"/>
          </a:solidFill>
        </a:ln>
      </dgm:spPr>
      <dgm:t>
        <a:bodyPr/>
        <a:lstStyle/>
        <a:p>
          <a:r>
            <a:rPr lang="en-US" dirty="0"/>
            <a:t>Sample 2</a:t>
          </a:r>
        </a:p>
      </dgm:t>
    </dgm:pt>
    <dgm:pt modelId="{5309A8C3-B778-4CC1-A977-B9C1AA0BAEBD}" type="parTrans" cxnId="{89970CB7-B811-4F61-ADDC-60A207ED657E}">
      <dgm:prSet/>
      <dgm:spPr/>
      <dgm:t>
        <a:bodyPr/>
        <a:lstStyle/>
        <a:p>
          <a:endParaRPr lang="en-US"/>
        </a:p>
      </dgm:t>
    </dgm:pt>
    <dgm:pt modelId="{EA947D85-1B85-45A8-95FD-38DC30866EC5}" type="sibTrans" cxnId="{89970CB7-B811-4F61-ADDC-60A207ED657E}">
      <dgm:prSet/>
      <dgm:spPr/>
      <dgm:t>
        <a:bodyPr/>
        <a:lstStyle/>
        <a:p>
          <a:endParaRPr lang="en-US"/>
        </a:p>
      </dgm:t>
    </dgm:pt>
    <dgm:pt modelId="{7871CCF7-CBAA-42E7-B572-89009758BCBB}">
      <dgm:prSet phldrT="[Text]"/>
      <dgm:spPr>
        <a:ln>
          <a:solidFill>
            <a:schemeClr val="accent3"/>
          </a:solidFill>
        </a:ln>
      </dgm:spPr>
      <dgm:t>
        <a:bodyPr/>
        <a:lstStyle/>
        <a:p>
          <a:r>
            <a:rPr lang="en-US" dirty="0"/>
            <a:t>Sample 3</a:t>
          </a:r>
        </a:p>
      </dgm:t>
    </dgm:pt>
    <dgm:pt modelId="{4AF70AA1-7AFD-430C-9960-BD8CB4F88362}" type="parTrans" cxnId="{2C791360-EA65-4F36-A1D7-810AEBF51CF1}">
      <dgm:prSet/>
      <dgm:spPr/>
      <dgm:t>
        <a:bodyPr/>
        <a:lstStyle/>
        <a:p>
          <a:endParaRPr lang="en-US"/>
        </a:p>
      </dgm:t>
    </dgm:pt>
    <dgm:pt modelId="{63888C31-3C46-45CB-A82C-5A6042214A7B}" type="sibTrans" cxnId="{2C791360-EA65-4F36-A1D7-810AEBF51CF1}">
      <dgm:prSet/>
      <dgm:spPr/>
      <dgm:t>
        <a:bodyPr/>
        <a:lstStyle/>
        <a:p>
          <a:endParaRPr lang="en-US"/>
        </a:p>
      </dgm:t>
    </dgm:pt>
    <dgm:pt modelId="{7FABAFA9-171C-440B-B90A-E1F4916782F4}" type="pres">
      <dgm:prSet presAssocID="{535D438C-622F-496F-960C-E1F2BE3C563E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2F395E83-0C61-4274-B179-6661802973A4}" type="pres">
      <dgm:prSet presAssocID="{AB471CD7-6661-4330-A57A-3DF98FB4D16C}" presName="circle1" presStyleLbl="node1" presStyleIdx="0" presStyleCnt="3"/>
      <dgm:spPr/>
    </dgm:pt>
    <dgm:pt modelId="{D7642B87-9F4C-4075-9528-39FB4D055520}" type="pres">
      <dgm:prSet presAssocID="{AB471CD7-6661-4330-A57A-3DF98FB4D16C}" presName="space" presStyleCnt="0"/>
      <dgm:spPr/>
    </dgm:pt>
    <dgm:pt modelId="{EAA6264F-C8AD-46CC-958C-6679487E61DC}" type="pres">
      <dgm:prSet presAssocID="{AB471CD7-6661-4330-A57A-3DF98FB4D16C}" presName="rect1" presStyleLbl="alignAcc1" presStyleIdx="0" presStyleCnt="3"/>
      <dgm:spPr/>
    </dgm:pt>
    <dgm:pt modelId="{8A0CF950-2C7E-4719-87CA-D08345B3CBA7}" type="pres">
      <dgm:prSet presAssocID="{6720951D-8BB9-422E-BF9A-4CCF04CB9622}" presName="vertSpace2" presStyleLbl="node1" presStyleIdx="0" presStyleCnt="3"/>
      <dgm:spPr/>
    </dgm:pt>
    <dgm:pt modelId="{F1BEAD8D-6679-4580-9E30-7E6091532AC7}" type="pres">
      <dgm:prSet presAssocID="{6720951D-8BB9-422E-BF9A-4CCF04CB9622}" presName="circle2" presStyleLbl="node1" presStyleIdx="1" presStyleCnt="3"/>
      <dgm:spPr>
        <a:solidFill>
          <a:schemeClr val="tx2"/>
        </a:solidFill>
      </dgm:spPr>
    </dgm:pt>
    <dgm:pt modelId="{732BF45D-8632-4065-BC54-0743F121F953}" type="pres">
      <dgm:prSet presAssocID="{6720951D-8BB9-422E-BF9A-4CCF04CB9622}" presName="rect2" presStyleLbl="alignAcc1" presStyleIdx="1" presStyleCnt="3"/>
      <dgm:spPr/>
    </dgm:pt>
    <dgm:pt modelId="{B987C852-269D-4754-B961-C9FAF7773667}" type="pres">
      <dgm:prSet presAssocID="{7871CCF7-CBAA-42E7-B572-89009758BCBB}" presName="vertSpace3" presStyleLbl="node1" presStyleIdx="1" presStyleCnt="3"/>
      <dgm:spPr/>
    </dgm:pt>
    <dgm:pt modelId="{E9255F19-784C-44D1-87C4-9501EA29EB27}" type="pres">
      <dgm:prSet presAssocID="{7871CCF7-CBAA-42E7-B572-89009758BCBB}" presName="circle3" presStyleLbl="node1" presStyleIdx="2" presStyleCnt="3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</dgm:pt>
    <dgm:pt modelId="{4056FCDC-1878-4ABF-9DCF-616E12B1E9F3}" type="pres">
      <dgm:prSet presAssocID="{7871CCF7-CBAA-42E7-B572-89009758BCBB}" presName="rect3" presStyleLbl="alignAcc1" presStyleIdx="2" presStyleCnt="3"/>
      <dgm:spPr/>
    </dgm:pt>
    <dgm:pt modelId="{0EEA3239-DAC0-4CCC-B982-1C5A4FAF887D}" type="pres">
      <dgm:prSet presAssocID="{AB471CD7-6661-4330-A57A-3DF98FB4D16C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649D07B7-6D57-4793-846A-6CFFED2DBA8C}" type="pres">
      <dgm:prSet presAssocID="{6720951D-8BB9-422E-BF9A-4CCF04CB9622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88F036C6-72FE-4399-8220-DDBB9BF5830B}" type="pres">
      <dgm:prSet presAssocID="{7871CCF7-CBAA-42E7-B572-89009758BCBB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D92DFD24-A16B-4E23-AFB9-D33B0A3B7683}" type="presOf" srcId="{AB471CD7-6661-4330-A57A-3DF98FB4D16C}" destId="{0EEA3239-DAC0-4CCC-B982-1C5A4FAF887D}" srcOrd="1" destOrd="0" presId="urn:microsoft.com/office/officeart/2005/8/layout/target3"/>
    <dgm:cxn modelId="{B55D0C3E-770F-4001-BC23-B77921B82873}" type="presOf" srcId="{6720951D-8BB9-422E-BF9A-4CCF04CB9622}" destId="{732BF45D-8632-4065-BC54-0743F121F953}" srcOrd="0" destOrd="0" presId="urn:microsoft.com/office/officeart/2005/8/layout/target3"/>
    <dgm:cxn modelId="{3C217C5C-72F9-4811-822F-09406A0FCDB0}" type="presOf" srcId="{7871CCF7-CBAA-42E7-B572-89009758BCBB}" destId="{4056FCDC-1878-4ABF-9DCF-616E12B1E9F3}" srcOrd="0" destOrd="0" presId="urn:microsoft.com/office/officeart/2005/8/layout/target3"/>
    <dgm:cxn modelId="{2C791360-EA65-4F36-A1D7-810AEBF51CF1}" srcId="{535D438C-622F-496F-960C-E1F2BE3C563E}" destId="{7871CCF7-CBAA-42E7-B572-89009758BCBB}" srcOrd="2" destOrd="0" parTransId="{4AF70AA1-7AFD-430C-9960-BD8CB4F88362}" sibTransId="{63888C31-3C46-45CB-A82C-5A6042214A7B}"/>
    <dgm:cxn modelId="{DFE40045-9572-455A-905A-EDC93F034C0D}" srcId="{535D438C-622F-496F-960C-E1F2BE3C563E}" destId="{AB471CD7-6661-4330-A57A-3DF98FB4D16C}" srcOrd="0" destOrd="0" parTransId="{EA60BE88-67A3-4A55-ABE8-925149546887}" sibTransId="{2617EED1-7D14-438C-BF5E-A1B0B9165446}"/>
    <dgm:cxn modelId="{7B426876-38DB-4A33-B20D-9AFCC352D941}" type="presOf" srcId="{7871CCF7-CBAA-42E7-B572-89009758BCBB}" destId="{88F036C6-72FE-4399-8220-DDBB9BF5830B}" srcOrd="1" destOrd="0" presId="urn:microsoft.com/office/officeart/2005/8/layout/target3"/>
    <dgm:cxn modelId="{A9E34AA9-9521-4A03-9F35-939B9E19E86F}" type="presOf" srcId="{535D438C-622F-496F-960C-E1F2BE3C563E}" destId="{7FABAFA9-171C-440B-B90A-E1F4916782F4}" srcOrd="0" destOrd="0" presId="urn:microsoft.com/office/officeart/2005/8/layout/target3"/>
    <dgm:cxn modelId="{89970CB7-B811-4F61-ADDC-60A207ED657E}" srcId="{535D438C-622F-496F-960C-E1F2BE3C563E}" destId="{6720951D-8BB9-422E-BF9A-4CCF04CB9622}" srcOrd="1" destOrd="0" parTransId="{5309A8C3-B778-4CC1-A977-B9C1AA0BAEBD}" sibTransId="{EA947D85-1B85-45A8-95FD-38DC30866EC5}"/>
    <dgm:cxn modelId="{DB9E37CB-4884-47A5-BB97-856DFE06167F}" type="presOf" srcId="{6720951D-8BB9-422E-BF9A-4CCF04CB9622}" destId="{649D07B7-6D57-4793-846A-6CFFED2DBA8C}" srcOrd="1" destOrd="0" presId="urn:microsoft.com/office/officeart/2005/8/layout/target3"/>
    <dgm:cxn modelId="{970F3FD7-D818-4737-A30C-F53A41A74DCA}" type="presOf" srcId="{AB471CD7-6661-4330-A57A-3DF98FB4D16C}" destId="{EAA6264F-C8AD-46CC-958C-6679487E61DC}" srcOrd="0" destOrd="0" presId="urn:microsoft.com/office/officeart/2005/8/layout/target3"/>
    <dgm:cxn modelId="{4B1822ED-E222-4030-AB3B-629D076E68A7}" type="presParOf" srcId="{7FABAFA9-171C-440B-B90A-E1F4916782F4}" destId="{2F395E83-0C61-4274-B179-6661802973A4}" srcOrd="0" destOrd="0" presId="urn:microsoft.com/office/officeart/2005/8/layout/target3"/>
    <dgm:cxn modelId="{A4907413-AB78-4C20-8683-2B9628F7B8E8}" type="presParOf" srcId="{7FABAFA9-171C-440B-B90A-E1F4916782F4}" destId="{D7642B87-9F4C-4075-9528-39FB4D055520}" srcOrd="1" destOrd="0" presId="urn:microsoft.com/office/officeart/2005/8/layout/target3"/>
    <dgm:cxn modelId="{3C38C15F-D880-4C1A-8E9F-02E72A7BD034}" type="presParOf" srcId="{7FABAFA9-171C-440B-B90A-E1F4916782F4}" destId="{EAA6264F-C8AD-46CC-958C-6679487E61DC}" srcOrd="2" destOrd="0" presId="urn:microsoft.com/office/officeart/2005/8/layout/target3"/>
    <dgm:cxn modelId="{EEE77CAB-4A47-4D64-B591-F5FA227F0A4E}" type="presParOf" srcId="{7FABAFA9-171C-440B-B90A-E1F4916782F4}" destId="{8A0CF950-2C7E-4719-87CA-D08345B3CBA7}" srcOrd="3" destOrd="0" presId="urn:microsoft.com/office/officeart/2005/8/layout/target3"/>
    <dgm:cxn modelId="{9D39BFF7-FAC1-44A2-BD5D-460741E01703}" type="presParOf" srcId="{7FABAFA9-171C-440B-B90A-E1F4916782F4}" destId="{F1BEAD8D-6679-4580-9E30-7E6091532AC7}" srcOrd="4" destOrd="0" presId="urn:microsoft.com/office/officeart/2005/8/layout/target3"/>
    <dgm:cxn modelId="{35262D8F-2F01-44DE-A6F8-8996A569B295}" type="presParOf" srcId="{7FABAFA9-171C-440B-B90A-E1F4916782F4}" destId="{732BF45D-8632-4065-BC54-0743F121F953}" srcOrd="5" destOrd="0" presId="urn:microsoft.com/office/officeart/2005/8/layout/target3"/>
    <dgm:cxn modelId="{1C0E2230-485E-481F-AAE3-E25A503B6FE7}" type="presParOf" srcId="{7FABAFA9-171C-440B-B90A-E1F4916782F4}" destId="{B987C852-269D-4754-B961-C9FAF7773667}" srcOrd="6" destOrd="0" presId="urn:microsoft.com/office/officeart/2005/8/layout/target3"/>
    <dgm:cxn modelId="{8F9CFD24-C968-43E2-8B0F-458F7547EA19}" type="presParOf" srcId="{7FABAFA9-171C-440B-B90A-E1F4916782F4}" destId="{E9255F19-784C-44D1-87C4-9501EA29EB27}" srcOrd="7" destOrd="0" presId="urn:microsoft.com/office/officeart/2005/8/layout/target3"/>
    <dgm:cxn modelId="{E0B4CFF0-7E8A-41BE-8C4A-7DD4D0B47E43}" type="presParOf" srcId="{7FABAFA9-171C-440B-B90A-E1F4916782F4}" destId="{4056FCDC-1878-4ABF-9DCF-616E12B1E9F3}" srcOrd="8" destOrd="0" presId="urn:microsoft.com/office/officeart/2005/8/layout/target3"/>
    <dgm:cxn modelId="{097CB585-A9E0-4DD5-8BC7-24166B95381C}" type="presParOf" srcId="{7FABAFA9-171C-440B-B90A-E1F4916782F4}" destId="{0EEA3239-DAC0-4CCC-B982-1C5A4FAF887D}" srcOrd="9" destOrd="0" presId="urn:microsoft.com/office/officeart/2005/8/layout/target3"/>
    <dgm:cxn modelId="{BEF11C44-7E2A-4A93-A2CC-E784590F9C5B}" type="presParOf" srcId="{7FABAFA9-171C-440B-B90A-E1F4916782F4}" destId="{649D07B7-6D57-4793-846A-6CFFED2DBA8C}" srcOrd="10" destOrd="0" presId="urn:microsoft.com/office/officeart/2005/8/layout/target3"/>
    <dgm:cxn modelId="{C018CEC6-453C-421A-BD1B-FB9D26E59D6A}" type="presParOf" srcId="{7FABAFA9-171C-440B-B90A-E1F4916782F4}" destId="{88F036C6-72FE-4399-8220-DDBB9BF5830B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7E6B2-67E9-4824-B5C2-E31430779FCB}" type="doc">
      <dgm:prSet loTypeId="urn:microsoft.com/office/officeart/2005/8/layout/equation1" loCatId="process" qsTypeId="urn:microsoft.com/office/officeart/2005/8/quickstyle/simple1" qsCatId="simple" csTypeId="urn:microsoft.com/office/officeart/2005/8/colors/colorful1#2" csCatId="colorful" phldr="1"/>
      <dgm:spPr/>
    </dgm:pt>
    <dgm:pt modelId="{66D0749D-DA93-4978-BC3B-ED76DD32F869}">
      <dgm:prSet phldrT="[Text]" phldr="1"/>
      <dgm:spPr/>
      <dgm:t>
        <a:bodyPr/>
        <a:lstStyle/>
        <a:p>
          <a:endParaRPr lang="en-US"/>
        </a:p>
      </dgm:t>
    </dgm:pt>
    <dgm:pt modelId="{56A4D7FD-9F75-4C55-90CE-3C38B747454C}" type="parTrans" cxnId="{128AB640-45D9-4C3D-B749-F71564F969F2}">
      <dgm:prSet/>
      <dgm:spPr/>
      <dgm:t>
        <a:bodyPr/>
        <a:lstStyle/>
        <a:p>
          <a:endParaRPr lang="en-US"/>
        </a:p>
      </dgm:t>
    </dgm:pt>
    <dgm:pt modelId="{D3FE2128-AA29-4ED9-8A95-A1C3BA4155C2}" type="sibTrans" cxnId="{128AB640-45D9-4C3D-B749-F71564F969F2}">
      <dgm:prSet/>
      <dgm:spPr/>
      <dgm:t>
        <a:bodyPr/>
        <a:lstStyle/>
        <a:p>
          <a:endParaRPr lang="en-US"/>
        </a:p>
      </dgm:t>
    </dgm:pt>
    <dgm:pt modelId="{6384980A-471A-47AC-83DB-188FB297818C}">
      <dgm:prSet phldrT="[Text]" phldr="1"/>
      <dgm:spPr/>
      <dgm:t>
        <a:bodyPr/>
        <a:lstStyle/>
        <a:p>
          <a:endParaRPr lang="en-US" dirty="0"/>
        </a:p>
      </dgm:t>
    </dgm:pt>
    <dgm:pt modelId="{8A8D4764-8AB7-423A-A122-CED4C7877E35}" type="parTrans" cxnId="{32DFC57F-4A30-4FA1-BE64-433AE8210320}">
      <dgm:prSet/>
      <dgm:spPr/>
      <dgm:t>
        <a:bodyPr/>
        <a:lstStyle/>
        <a:p>
          <a:endParaRPr lang="en-US"/>
        </a:p>
      </dgm:t>
    </dgm:pt>
    <dgm:pt modelId="{BA89ED1C-FCCB-40F0-807C-C7CB2CE21626}" type="sibTrans" cxnId="{32DFC57F-4A30-4FA1-BE64-433AE8210320}">
      <dgm:prSet/>
      <dgm:spPr/>
      <dgm:t>
        <a:bodyPr/>
        <a:lstStyle/>
        <a:p>
          <a:endParaRPr lang="en-US"/>
        </a:p>
      </dgm:t>
    </dgm:pt>
    <dgm:pt modelId="{9AFF8748-393F-4B3B-B1E2-950FCFFBF390}">
      <dgm:prSet phldrT="[Text]" phldr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>
        <a:solidFill>
          <a:srgbClr val="3F3F3F"/>
        </a:solidFill>
        <a:ln>
          <a:noFill/>
        </a:ln>
      </dgm:spPr>
      <dgm:t>
        <a:bodyPr/>
        <a:lstStyle/>
        <a:p>
          <a:endParaRPr lang="en-US"/>
        </a:p>
      </dgm:t>
    </dgm:pt>
    <dgm:pt modelId="{5D995795-06C6-40CD-9711-25BB2EDB85D4}" type="parTrans" cxnId="{4BF5AF66-728E-41C0-8623-5592B63ECED2}">
      <dgm:prSet/>
      <dgm:spPr/>
      <dgm:t>
        <a:bodyPr/>
        <a:lstStyle/>
        <a:p>
          <a:endParaRPr lang="en-US"/>
        </a:p>
      </dgm:t>
    </dgm:pt>
    <dgm:pt modelId="{C7B4575F-5F47-4C36-A070-41AB7FE771DB}" type="sibTrans" cxnId="{4BF5AF66-728E-41C0-8623-5592B63ECED2}">
      <dgm:prSet/>
      <dgm:spPr/>
      <dgm:t>
        <a:bodyPr/>
        <a:lstStyle/>
        <a:p>
          <a:endParaRPr lang="en-US"/>
        </a:p>
      </dgm:t>
    </dgm:pt>
    <dgm:pt modelId="{F0F61C62-BD0E-42B9-905B-334A35801049}" type="pres">
      <dgm:prSet presAssocID="{1867E6B2-67E9-4824-B5C2-E31430779FCB}" presName="linearFlow" presStyleCnt="0">
        <dgm:presLayoutVars>
          <dgm:dir/>
          <dgm:resizeHandles val="exact"/>
        </dgm:presLayoutVars>
      </dgm:prSet>
      <dgm:spPr/>
    </dgm:pt>
    <dgm:pt modelId="{58CBBF29-48F4-4026-966C-A7547180CF42}" type="pres">
      <dgm:prSet presAssocID="{66D0749D-DA93-4978-BC3B-ED76DD32F869}" presName="node" presStyleLbl="node1" presStyleIdx="0" presStyleCnt="3">
        <dgm:presLayoutVars>
          <dgm:bulletEnabled val="1"/>
        </dgm:presLayoutVars>
      </dgm:prSet>
      <dgm:spPr/>
    </dgm:pt>
    <dgm:pt modelId="{B02E0B10-B9E4-4EE9-A2E7-864C0B425D17}" type="pres">
      <dgm:prSet presAssocID="{D3FE2128-AA29-4ED9-8A95-A1C3BA4155C2}" presName="spacerL" presStyleCnt="0"/>
      <dgm:spPr/>
    </dgm:pt>
    <dgm:pt modelId="{4DC02D15-097C-4DBE-920E-D0127A96FF72}" type="pres">
      <dgm:prSet presAssocID="{D3FE2128-AA29-4ED9-8A95-A1C3BA4155C2}" presName="sibTrans" presStyleLbl="sibTrans2D1" presStyleIdx="0" presStyleCnt="2"/>
      <dgm:spPr/>
    </dgm:pt>
    <dgm:pt modelId="{E5683C9C-364D-4ADA-B4C8-76D54B7A99A4}" type="pres">
      <dgm:prSet presAssocID="{D3FE2128-AA29-4ED9-8A95-A1C3BA4155C2}" presName="spacerR" presStyleCnt="0"/>
      <dgm:spPr/>
    </dgm:pt>
    <dgm:pt modelId="{27940E0D-B05E-41CF-86E1-6084242DE376}" type="pres">
      <dgm:prSet presAssocID="{6384980A-471A-47AC-83DB-188FB297818C}" presName="node" presStyleLbl="node1" presStyleIdx="1" presStyleCnt="3">
        <dgm:presLayoutVars>
          <dgm:bulletEnabled val="1"/>
        </dgm:presLayoutVars>
      </dgm:prSet>
      <dgm:spPr/>
    </dgm:pt>
    <dgm:pt modelId="{183C55DD-773F-4C23-81BE-104AE0856549}" type="pres">
      <dgm:prSet presAssocID="{BA89ED1C-FCCB-40F0-807C-C7CB2CE21626}" presName="spacerL" presStyleCnt="0"/>
      <dgm:spPr/>
    </dgm:pt>
    <dgm:pt modelId="{50959F77-5341-478B-9413-5FA3DAF0D327}" type="pres">
      <dgm:prSet presAssocID="{BA89ED1C-FCCB-40F0-807C-C7CB2CE21626}" presName="sibTrans" presStyleLbl="sibTrans2D1" presStyleIdx="1" presStyleCnt="2"/>
      <dgm:spPr/>
    </dgm:pt>
    <dgm:pt modelId="{164FD415-42E2-4A97-AEAC-07E7202A5135}" type="pres">
      <dgm:prSet presAssocID="{BA89ED1C-FCCB-40F0-807C-C7CB2CE21626}" presName="spacerR" presStyleCnt="0"/>
      <dgm:spPr/>
    </dgm:pt>
    <dgm:pt modelId="{27782431-AF45-49D1-84ED-5B63E55A249B}" type="pres">
      <dgm:prSet presAssocID="{9AFF8748-393F-4B3B-B1E2-950FCFFBF390}" presName="node" presStyleLbl="node1" presStyleIdx="2" presStyleCnt="3">
        <dgm:presLayoutVars>
          <dgm:bulletEnabled val="1"/>
        </dgm:presLayoutVars>
      </dgm:prSet>
      <dgm:spPr/>
    </dgm:pt>
  </dgm:ptLst>
  <dgm:cxnLst>
    <dgm:cxn modelId="{E2231A3A-440B-46C1-99C7-D8730C147C32}" type="presOf" srcId="{1867E6B2-67E9-4824-B5C2-E31430779FCB}" destId="{F0F61C62-BD0E-42B9-905B-334A35801049}" srcOrd="0" destOrd="0" presId="urn:microsoft.com/office/officeart/2005/8/layout/equation1"/>
    <dgm:cxn modelId="{128AB640-45D9-4C3D-B749-F71564F969F2}" srcId="{1867E6B2-67E9-4824-B5C2-E31430779FCB}" destId="{66D0749D-DA93-4978-BC3B-ED76DD32F869}" srcOrd="0" destOrd="0" parTransId="{56A4D7FD-9F75-4C55-90CE-3C38B747454C}" sibTransId="{D3FE2128-AA29-4ED9-8A95-A1C3BA4155C2}"/>
    <dgm:cxn modelId="{381D4344-7B23-4B01-98C8-DE620649C5EB}" type="presOf" srcId="{66D0749D-DA93-4978-BC3B-ED76DD32F869}" destId="{58CBBF29-48F4-4026-966C-A7547180CF42}" srcOrd="0" destOrd="0" presId="urn:microsoft.com/office/officeart/2005/8/layout/equation1"/>
    <dgm:cxn modelId="{4BF5AF66-728E-41C0-8623-5592B63ECED2}" srcId="{1867E6B2-67E9-4824-B5C2-E31430779FCB}" destId="{9AFF8748-393F-4B3B-B1E2-950FCFFBF390}" srcOrd="2" destOrd="0" parTransId="{5D995795-06C6-40CD-9711-25BB2EDB85D4}" sibTransId="{C7B4575F-5F47-4C36-A070-41AB7FE771DB}"/>
    <dgm:cxn modelId="{0943FC6F-8248-43FF-8D58-F38F366E20A8}" type="presOf" srcId="{BA89ED1C-FCCB-40F0-807C-C7CB2CE21626}" destId="{50959F77-5341-478B-9413-5FA3DAF0D327}" srcOrd="0" destOrd="0" presId="urn:microsoft.com/office/officeart/2005/8/layout/equation1"/>
    <dgm:cxn modelId="{A673D372-3617-4995-9650-3C06A61E66EC}" type="presOf" srcId="{9AFF8748-393F-4B3B-B1E2-950FCFFBF390}" destId="{27782431-AF45-49D1-84ED-5B63E55A249B}" srcOrd="0" destOrd="0" presId="urn:microsoft.com/office/officeart/2005/8/layout/equation1"/>
    <dgm:cxn modelId="{32DFC57F-4A30-4FA1-BE64-433AE8210320}" srcId="{1867E6B2-67E9-4824-B5C2-E31430779FCB}" destId="{6384980A-471A-47AC-83DB-188FB297818C}" srcOrd="1" destOrd="0" parTransId="{8A8D4764-8AB7-423A-A122-CED4C7877E35}" sibTransId="{BA89ED1C-FCCB-40F0-807C-C7CB2CE21626}"/>
    <dgm:cxn modelId="{EA4F89D0-081D-4EC6-89C9-91DC032F4A6D}" type="presOf" srcId="{D3FE2128-AA29-4ED9-8A95-A1C3BA4155C2}" destId="{4DC02D15-097C-4DBE-920E-D0127A96FF72}" srcOrd="0" destOrd="0" presId="urn:microsoft.com/office/officeart/2005/8/layout/equation1"/>
    <dgm:cxn modelId="{121421DE-F0D7-4F49-AE19-0E515A3DC914}" type="presOf" srcId="{6384980A-471A-47AC-83DB-188FB297818C}" destId="{27940E0D-B05E-41CF-86E1-6084242DE376}" srcOrd="0" destOrd="0" presId="urn:microsoft.com/office/officeart/2005/8/layout/equation1"/>
    <dgm:cxn modelId="{447292B1-11D3-4A82-8386-6584FD1E67DB}" type="presParOf" srcId="{F0F61C62-BD0E-42B9-905B-334A35801049}" destId="{58CBBF29-48F4-4026-966C-A7547180CF42}" srcOrd="0" destOrd="0" presId="urn:microsoft.com/office/officeart/2005/8/layout/equation1"/>
    <dgm:cxn modelId="{C8A9AE2B-CE35-4473-9D27-34590C1D5B11}" type="presParOf" srcId="{F0F61C62-BD0E-42B9-905B-334A35801049}" destId="{B02E0B10-B9E4-4EE9-A2E7-864C0B425D17}" srcOrd="1" destOrd="0" presId="urn:microsoft.com/office/officeart/2005/8/layout/equation1"/>
    <dgm:cxn modelId="{07FF3826-A459-4CF3-BFE2-E17DD859F48A}" type="presParOf" srcId="{F0F61C62-BD0E-42B9-905B-334A35801049}" destId="{4DC02D15-097C-4DBE-920E-D0127A96FF72}" srcOrd="2" destOrd="0" presId="urn:microsoft.com/office/officeart/2005/8/layout/equation1"/>
    <dgm:cxn modelId="{4F8FE49E-09CF-4E18-ADBD-E0BA0BED8679}" type="presParOf" srcId="{F0F61C62-BD0E-42B9-905B-334A35801049}" destId="{E5683C9C-364D-4ADA-B4C8-76D54B7A99A4}" srcOrd="3" destOrd="0" presId="urn:microsoft.com/office/officeart/2005/8/layout/equation1"/>
    <dgm:cxn modelId="{62E69859-24DC-4DC9-B7F4-50D0B1DA1A71}" type="presParOf" srcId="{F0F61C62-BD0E-42B9-905B-334A35801049}" destId="{27940E0D-B05E-41CF-86E1-6084242DE376}" srcOrd="4" destOrd="0" presId="urn:microsoft.com/office/officeart/2005/8/layout/equation1"/>
    <dgm:cxn modelId="{750C90B6-2AE3-4A67-835B-095FB043F921}" type="presParOf" srcId="{F0F61C62-BD0E-42B9-905B-334A35801049}" destId="{183C55DD-773F-4C23-81BE-104AE0856549}" srcOrd="5" destOrd="0" presId="urn:microsoft.com/office/officeart/2005/8/layout/equation1"/>
    <dgm:cxn modelId="{2745A5E1-1F18-486C-9288-97D917A3039F}" type="presParOf" srcId="{F0F61C62-BD0E-42B9-905B-334A35801049}" destId="{50959F77-5341-478B-9413-5FA3DAF0D327}" srcOrd="6" destOrd="0" presId="urn:microsoft.com/office/officeart/2005/8/layout/equation1"/>
    <dgm:cxn modelId="{F05137B1-2F67-4820-8EBA-224E29FBE60E}" type="presParOf" srcId="{F0F61C62-BD0E-42B9-905B-334A35801049}" destId="{164FD415-42E2-4A97-AEAC-07E7202A5135}" srcOrd="7" destOrd="0" presId="urn:microsoft.com/office/officeart/2005/8/layout/equation1"/>
    <dgm:cxn modelId="{042CBFB4-9EB7-4D0C-ABC0-4E60E66148D4}" type="presParOf" srcId="{F0F61C62-BD0E-42B9-905B-334A35801049}" destId="{27782431-AF45-49D1-84ED-5B63E55A249B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5B3D91-7452-4F76-8900-D9CFA4C5A580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F50B4BE4-9E1D-4359-8068-872F4E59647B}">
      <dgm:prSet phldrT="[Text]" phldr="1"/>
      <dgm:spPr/>
      <dgm:t>
        <a:bodyPr/>
        <a:lstStyle/>
        <a:p>
          <a:endParaRPr lang="en-US"/>
        </a:p>
      </dgm:t>
    </dgm:pt>
    <dgm:pt modelId="{272500DA-A107-4760-88E6-A3625333D5DE}" type="parTrans" cxnId="{74E67704-81BF-486B-B8AD-E500706CA263}">
      <dgm:prSet/>
      <dgm:spPr/>
      <dgm:t>
        <a:bodyPr/>
        <a:lstStyle/>
        <a:p>
          <a:endParaRPr lang="en-US"/>
        </a:p>
      </dgm:t>
    </dgm:pt>
    <dgm:pt modelId="{EB0E7400-F7AA-4283-8EBE-802FEE71B324}" type="sibTrans" cxnId="{74E67704-81BF-486B-B8AD-E500706CA263}">
      <dgm:prSet/>
      <dgm:spPr/>
      <dgm:t>
        <a:bodyPr/>
        <a:lstStyle/>
        <a:p>
          <a:endParaRPr lang="en-US"/>
        </a:p>
      </dgm:t>
    </dgm:pt>
    <dgm:pt modelId="{346B65D5-07C1-47B5-B1D0-989F5CD9BA2F}" type="asst">
      <dgm:prSet phldrT="[Text]" phldr="1"/>
      <dgm:spPr>
        <a:solidFill>
          <a:schemeClr val="accent3"/>
        </a:solidFill>
      </dgm:spPr>
      <dgm:t>
        <a:bodyPr/>
        <a:lstStyle/>
        <a:p>
          <a:endParaRPr lang="en-US" dirty="0"/>
        </a:p>
      </dgm:t>
    </dgm:pt>
    <dgm:pt modelId="{65A3C1BF-7F32-4DBF-97FC-65ECE9DD55A7}" type="parTrans" cxnId="{6EF4789F-A78A-4CA7-B762-8DBA50494E6A}">
      <dgm:prSet/>
      <dgm:spPr/>
      <dgm:t>
        <a:bodyPr/>
        <a:lstStyle/>
        <a:p>
          <a:endParaRPr lang="en-US"/>
        </a:p>
      </dgm:t>
    </dgm:pt>
    <dgm:pt modelId="{E0856C26-4592-4A8E-8CEA-2274DD5CED4D}" type="sibTrans" cxnId="{6EF4789F-A78A-4CA7-B762-8DBA50494E6A}">
      <dgm:prSet/>
      <dgm:spPr/>
      <dgm:t>
        <a:bodyPr/>
        <a:lstStyle/>
        <a:p>
          <a:endParaRPr lang="en-US"/>
        </a:p>
      </dgm:t>
    </dgm:pt>
    <dgm:pt modelId="{48407A37-FF48-4EBD-BC77-0AAA7D693A90}">
      <dgm:prSet phldrT="[Text]" phldr="1"/>
      <dgm:spPr/>
      <dgm:t>
        <a:bodyPr/>
        <a:lstStyle/>
        <a:p>
          <a:endParaRPr lang="en-US"/>
        </a:p>
      </dgm:t>
    </dgm:pt>
    <dgm:pt modelId="{BA4B7598-3DF4-4725-A43B-86C0E4004B3D}" type="parTrans" cxnId="{E0AA15B0-8E93-4BB0-BE20-6C42CAF2E62D}">
      <dgm:prSet/>
      <dgm:spPr/>
      <dgm:t>
        <a:bodyPr/>
        <a:lstStyle/>
        <a:p>
          <a:endParaRPr lang="en-US"/>
        </a:p>
      </dgm:t>
    </dgm:pt>
    <dgm:pt modelId="{E1552105-1662-449C-8E45-E5CB7B0029F6}" type="sibTrans" cxnId="{E0AA15B0-8E93-4BB0-BE20-6C42CAF2E62D}">
      <dgm:prSet/>
      <dgm:spPr/>
      <dgm:t>
        <a:bodyPr/>
        <a:lstStyle/>
        <a:p>
          <a:endParaRPr lang="en-US"/>
        </a:p>
      </dgm:t>
    </dgm:pt>
    <dgm:pt modelId="{C8C96D89-F2F2-4FDB-A095-34236AD13384}">
      <dgm:prSet phldrT="[Text]" phldr="1"/>
      <dgm:spPr/>
      <dgm:t>
        <a:bodyPr/>
        <a:lstStyle/>
        <a:p>
          <a:endParaRPr lang="en-US"/>
        </a:p>
      </dgm:t>
    </dgm:pt>
    <dgm:pt modelId="{533066AE-E641-4311-9A61-D5EDCAC59FDE}" type="parTrans" cxnId="{94CC6D1C-F274-4F79-99FC-1AE1228F289E}">
      <dgm:prSet/>
      <dgm:spPr/>
      <dgm:t>
        <a:bodyPr/>
        <a:lstStyle/>
        <a:p>
          <a:endParaRPr lang="en-US"/>
        </a:p>
      </dgm:t>
    </dgm:pt>
    <dgm:pt modelId="{52F39B3C-A030-4882-A1AC-1CCC1B599F61}" type="sibTrans" cxnId="{94CC6D1C-F274-4F79-99FC-1AE1228F289E}">
      <dgm:prSet/>
      <dgm:spPr/>
      <dgm:t>
        <a:bodyPr/>
        <a:lstStyle/>
        <a:p>
          <a:endParaRPr lang="en-US"/>
        </a:p>
      </dgm:t>
    </dgm:pt>
    <dgm:pt modelId="{113F5C73-42ED-45A7-A25C-9575567D9669}">
      <dgm:prSet phldrT="[Text]" phldr="1"/>
      <dgm:spPr/>
      <dgm:t>
        <a:bodyPr/>
        <a:lstStyle/>
        <a:p>
          <a:endParaRPr lang="en-US"/>
        </a:p>
      </dgm:t>
    </dgm:pt>
    <dgm:pt modelId="{C189D4EA-8780-4004-A7F0-BB6DBD48DBF1}" type="parTrans" cxnId="{E9001925-9E13-4BC6-A368-91977BC489A6}">
      <dgm:prSet/>
      <dgm:spPr/>
      <dgm:t>
        <a:bodyPr/>
        <a:lstStyle/>
        <a:p>
          <a:endParaRPr lang="en-US"/>
        </a:p>
      </dgm:t>
    </dgm:pt>
    <dgm:pt modelId="{704791BC-7867-4E73-A212-C592FC1E383C}" type="sibTrans" cxnId="{E9001925-9E13-4BC6-A368-91977BC489A6}">
      <dgm:prSet/>
      <dgm:spPr/>
      <dgm:t>
        <a:bodyPr/>
        <a:lstStyle/>
        <a:p>
          <a:endParaRPr lang="en-US"/>
        </a:p>
      </dgm:t>
    </dgm:pt>
    <dgm:pt modelId="{92782968-828E-407D-A6E3-D52F9E2F630E}" type="pres">
      <dgm:prSet presAssocID="{285B3D91-7452-4F76-8900-D9CFA4C5A58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463CA36-2F9C-4401-9A82-4E87984E8603}" type="pres">
      <dgm:prSet presAssocID="{F50B4BE4-9E1D-4359-8068-872F4E59647B}" presName="hierRoot1" presStyleCnt="0">
        <dgm:presLayoutVars>
          <dgm:hierBranch val="init"/>
        </dgm:presLayoutVars>
      </dgm:prSet>
      <dgm:spPr/>
    </dgm:pt>
    <dgm:pt modelId="{D66F3506-1BCC-4407-BCE3-578F4EE22DCC}" type="pres">
      <dgm:prSet presAssocID="{F50B4BE4-9E1D-4359-8068-872F4E59647B}" presName="rootComposite1" presStyleCnt="0"/>
      <dgm:spPr/>
    </dgm:pt>
    <dgm:pt modelId="{F8E2EE1D-5670-4EC0-BFAA-CC5944244EED}" type="pres">
      <dgm:prSet presAssocID="{F50B4BE4-9E1D-4359-8068-872F4E59647B}" presName="rootText1" presStyleLbl="node0" presStyleIdx="0" presStyleCnt="1">
        <dgm:presLayoutVars>
          <dgm:chPref val="3"/>
        </dgm:presLayoutVars>
      </dgm:prSet>
      <dgm:spPr/>
    </dgm:pt>
    <dgm:pt modelId="{6D6283AF-5040-44C0-99EF-1AC64E17EDA0}" type="pres">
      <dgm:prSet presAssocID="{F50B4BE4-9E1D-4359-8068-872F4E59647B}" presName="rootConnector1" presStyleLbl="node1" presStyleIdx="0" presStyleCnt="0"/>
      <dgm:spPr/>
    </dgm:pt>
    <dgm:pt modelId="{6FAF8AAE-586E-4E32-8F1E-5D9A6697663E}" type="pres">
      <dgm:prSet presAssocID="{F50B4BE4-9E1D-4359-8068-872F4E59647B}" presName="hierChild2" presStyleCnt="0"/>
      <dgm:spPr/>
    </dgm:pt>
    <dgm:pt modelId="{55C39D86-969B-47FC-B35E-6FC3EF6D4341}" type="pres">
      <dgm:prSet presAssocID="{BA4B7598-3DF4-4725-A43B-86C0E4004B3D}" presName="Name37" presStyleLbl="parChTrans1D2" presStyleIdx="0" presStyleCnt="4"/>
      <dgm:spPr/>
    </dgm:pt>
    <dgm:pt modelId="{9F15722D-5892-4DA4-9409-E22B2144E585}" type="pres">
      <dgm:prSet presAssocID="{48407A37-FF48-4EBD-BC77-0AAA7D693A90}" presName="hierRoot2" presStyleCnt="0">
        <dgm:presLayoutVars>
          <dgm:hierBranch val="init"/>
        </dgm:presLayoutVars>
      </dgm:prSet>
      <dgm:spPr/>
    </dgm:pt>
    <dgm:pt modelId="{80913460-7407-4818-AE0E-4267B7E4E8CF}" type="pres">
      <dgm:prSet presAssocID="{48407A37-FF48-4EBD-BC77-0AAA7D693A90}" presName="rootComposite" presStyleCnt="0"/>
      <dgm:spPr/>
    </dgm:pt>
    <dgm:pt modelId="{DB1C761E-A460-46AD-9D00-670028F639CE}" type="pres">
      <dgm:prSet presAssocID="{48407A37-FF48-4EBD-BC77-0AAA7D693A90}" presName="rootText" presStyleLbl="node2" presStyleIdx="0" presStyleCnt="3">
        <dgm:presLayoutVars>
          <dgm:chPref val="3"/>
        </dgm:presLayoutVars>
      </dgm:prSet>
      <dgm:spPr/>
    </dgm:pt>
    <dgm:pt modelId="{3DEA8029-1A8D-4AF9-A43E-A1A7844ECB25}" type="pres">
      <dgm:prSet presAssocID="{48407A37-FF48-4EBD-BC77-0AAA7D693A90}" presName="rootConnector" presStyleLbl="node2" presStyleIdx="0" presStyleCnt="3"/>
      <dgm:spPr/>
    </dgm:pt>
    <dgm:pt modelId="{F88A8209-4C19-4BD5-83DB-55BFD5F504BA}" type="pres">
      <dgm:prSet presAssocID="{48407A37-FF48-4EBD-BC77-0AAA7D693A90}" presName="hierChild4" presStyleCnt="0"/>
      <dgm:spPr/>
    </dgm:pt>
    <dgm:pt modelId="{7ECE8D9A-FC9D-4DD2-A7C6-410DA97AD17F}" type="pres">
      <dgm:prSet presAssocID="{48407A37-FF48-4EBD-BC77-0AAA7D693A90}" presName="hierChild5" presStyleCnt="0"/>
      <dgm:spPr/>
    </dgm:pt>
    <dgm:pt modelId="{B1390898-7332-4DBF-81DF-76D1EA8F854B}" type="pres">
      <dgm:prSet presAssocID="{533066AE-E641-4311-9A61-D5EDCAC59FDE}" presName="Name37" presStyleLbl="parChTrans1D2" presStyleIdx="1" presStyleCnt="4"/>
      <dgm:spPr/>
    </dgm:pt>
    <dgm:pt modelId="{C1862E87-9423-472B-94C2-B9438C4FF708}" type="pres">
      <dgm:prSet presAssocID="{C8C96D89-F2F2-4FDB-A095-34236AD13384}" presName="hierRoot2" presStyleCnt="0">
        <dgm:presLayoutVars>
          <dgm:hierBranch val="init"/>
        </dgm:presLayoutVars>
      </dgm:prSet>
      <dgm:spPr/>
    </dgm:pt>
    <dgm:pt modelId="{AA2D284F-60C1-4CFE-8C93-9C3B82805B86}" type="pres">
      <dgm:prSet presAssocID="{C8C96D89-F2F2-4FDB-A095-34236AD13384}" presName="rootComposite" presStyleCnt="0"/>
      <dgm:spPr/>
    </dgm:pt>
    <dgm:pt modelId="{00FD1B76-FCC0-4E30-86AD-91215F285DAE}" type="pres">
      <dgm:prSet presAssocID="{C8C96D89-F2F2-4FDB-A095-34236AD13384}" presName="rootText" presStyleLbl="node2" presStyleIdx="1" presStyleCnt="3">
        <dgm:presLayoutVars>
          <dgm:chPref val="3"/>
        </dgm:presLayoutVars>
      </dgm:prSet>
      <dgm:spPr/>
    </dgm:pt>
    <dgm:pt modelId="{CBBF8E05-24A4-40F4-98BA-E65A5C8D49C6}" type="pres">
      <dgm:prSet presAssocID="{C8C96D89-F2F2-4FDB-A095-34236AD13384}" presName="rootConnector" presStyleLbl="node2" presStyleIdx="1" presStyleCnt="3"/>
      <dgm:spPr/>
    </dgm:pt>
    <dgm:pt modelId="{11920F32-3242-4D14-A035-5BDEC5A0EECA}" type="pres">
      <dgm:prSet presAssocID="{C8C96D89-F2F2-4FDB-A095-34236AD13384}" presName="hierChild4" presStyleCnt="0"/>
      <dgm:spPr/>
    </dgm:pt>
    <dgm:pt modelId="{0D3B041B-F6A9-4BA1-A84C-13B9052B9E9B}" type="pres">
      <dgm:prSet presAssocID="{C8C96D89-F2F2-4FDB-A095-34236AD13384}" presName="hierChild5" presStyleCnt="0"/>
      <dgm:spPr/>
    </dgm:pt>
    <dgm:pt modelId="{32E731CC-7E2D-4EE0-B165-751AA7142DDF}" type="pres">
      <dgm:prSet presAssocID="{C189D4EA-8780-4004-A7F0-BB6DBD48DBF1}" presName="Name37" presStyleLbl="parChTrans1D2" presStyleIdx="2" presStyleCnt="4"/>
      <dgm:spPr/>
    </dgm:pt>
    <dgm:pt modelId="{C1B0ECDB-70F5-4C1E-8C9A-AE80F2ADB77E}" type="pres">
      <dgm:prSet presAssocID="{113F5C73-42ED-45A7-A25C-9575567D9669}" presName="hierRoot2" presStyleCnt="0">
        <dgm:presLayoutVars>
          <dgm:hierBranch val="init"/>
        </dgm:presLayoutVars>
      </dgm:prSet>
      <dgm:spPr/>
    </dgm:pt>
    <dgm:pt modelId="{A70D97A2-9495-4EEF-BC8A-0FE6034E3251}" type="pres">
      <dgm:prSet presAssocID="{113F5C73-42ED-45A7-A25C-9575567D9669}" presName="rootComposite" presStyleCnt="0"/>
      <dgm:spPr/>
    </dgm:pt>
    <dgm:pt modelId="{123CDF5F-BC9E-4764-B09B-DEC5D4C5BACE}" type="pres">
      <dgm:prSet presAssocID="{113F5C73-42ED-45A7-A25C-9575567D9669}" presName="rootText" presStyleLbl="node2" presStyleIdx="2" presStyleCnt="3">
        <dgm:presLayoutVars>
          <dgm:chPref val="3"/>
        </dgm:presLayoutVars>
      </dgm:prSet>
      <dgm:spPr/>
    </dgm:pt>
    <dgm:pt modelId="{F210AB81-18E8-41E3-825A-4C2E40FB5F42}" type="pres">
      <dgm:prSet presAssocID="{113F5C73-42ED-45A7-A25C-9575567D9669}" presName="rootConnector" presStyleLbl="node2" presStyleIdx="2" presStyleCnt="3"/>
      <dgm:spPr/>
    </dgm:pt>
    <dgm:pt modelId="{2922E244-E982-4D32-9753-E4F589D60B70}" type="pres">
      <dgm:prSet presAssocID="{113F5C73-42ED-45A7-A25C-9575567D9669}" presName="hierChild4" presStyleCnt="0"/>
      <dgm:spPr/>
    </dgm:pt>
    <dgm:pt modelId="{75895D80-9CD7-474A-96AC-893F39C4DDAC}" type="pres">
      <dgm:prSet presAssocID="{113F5C73-42ED-45A7-A25C-9575567D9669}" presName="hierChild5" presStyleCnt="0"/>
      <dgm:spPr/>
    </dgm:pt>
    <dgm:pt modelId="{50831506-A2E5-45BA-BC95-3E9442624FA6}" type="pres">
      <dgm:prSet presAssocID="{F50B4BE4-9E1D-4359-8068-872F4E59647B}" presName="hierChild3" presStyleCnt="0"/>
      <dgm:spPr/>
    </dgm:pt>
    <dgm:pt modelId="{0E9C4A26-CFD6-4F55-A60C-3590EB7CF7DC}" type="pres">
      <dgm:prSet presAssocID="{65A3C1BF-7F32-4DBF-97FC-65ECE9DD55A7}" presName="Name111" presStyleLbl="parChTrans1D2" presStyleIdx="3" presStyleCnt="4"/>
      <dgm:spPr/>
    </dgm:pt>
    <dgm:pt modelId="{5D6BC4B5-6778-4FA9-9B7E-529C4D4B8760}" type="pres">
      <dgm:prSet presAssocID="{346B65D5-07C1-47B5-B1D0-989F5CD9BA2F}" presName="hierRoot3" presStyleCnt="0">
        <dgm:presLayoutVars>
          <dgm:hierBranch val="init"/>
        </dgm:presLayoutVars>
      </dgm:prSet>
      <dgm:spPr/>
    </dgm:pt>
    <dgm:pt modelId="{9FCB3991-5E3E-4C93-AB6E-EDC51C21BA50}" type="pres">
      <dgm:prSet presAssocID="{346B65D5-07C1-47B5-B1D0-989F5CD9BA2F}" presName="rootComposite3" presStyleCnt="0"/>
      <dgm:spPr/>
    </dgm:pt>
    <dgm:pt modelId="{B1822229-711B-4202-AE80-E60489A321F4}" type="pres">
      <dgm:prSet presAssocID="{346B65D5-07C1-47B5-B1D0-989F5CD9BA2F}" presName="rootText3" presStyleLbl="asst1" presStyleIdx="0" presStyleCnt="1">
        <dgm:presLayoutVars>
          <dgm:chPref val="3"/>
        </dgm:presLayoutVars>
      </dgm:prSet>
      <dgm:spPr/>
    </dgm:pt>
    <dgm:pt modelId="{BC42D65C-214A-4695-BBB0-2D86485D54E8}" type="pres">
      <dgm:prSet presAssocID="{346B65D5-07C1-47B5-B1D0-989F5CD9BA2F}" presName="rootConnector3" presStyleLbl="asst1" presStyleIdx="0" presStyleCnt="1"/>
      <dgm:spPr/>
    </dgm:pt>
    <dgm:pt modelId="{29CB5C72-8BB5-4A61-B02A-A15D1C62798C}" type="pres">
      <dgm:prSet presAssocID="{346B65D5-07C1-47B5-B1D0-989F5CD9BA2F}" presName="hierChild6" presStyleCnt="0"/>
      <dgm:spPr/>
    </dgm:pt>
    <dgm:pt modelId="{41362D5B-85FF-4193-A62E-9AE7CC47F5BA}" type="pres">
      <dgm:prSet presAssocID="{346B65D5-07C1-47B5-B1D0-989F5CD9BA2F}" presName="hierChild7" presStyleCnt="0"/>
      <dgm:spPr/>
    </dgm:pt>
  </dgm:ptLst>
  <dgm:cxnLst>
    <dgm:cxn modelId="{74E67704-81BF-486B-B8AD-E500706CA263}" srcId="{285B3D91-7452-4F76-8900-D9CFA4C5A580}" destId="{F50B4BE4-9E1D-4359-8068-872F4E59647B}" srcOrd="0" destOrd="0" parTransId="{272500DA-A107-4760-88E6-A3625333D5DE}" sibTransId="{EB0E7400-F7AA-4283-8EBE-802FEE71B324}"/>
    <dgm:cxn modelId="{0A1C530A-AE61-4D8E-BCC9-29B8FCE06C39}" type="presOf" srcId="{65A3C1BF-7F32-4DBF-97FC-65ECE9DD55A7}" destId="{0E9C4A26-CFD6-4F55-A60C-3590EB7CF7DC}" srcOrd="0" destOrd="0" presId="urn:microsoft.com/office/officeart/2005/8/layout/orgChart1"/>
    <dgm:cxn modelId="{098E411C-51C0-4E62-873E-9CC2240D7775}" type="presOf" srcId="{533066AE-E641-4311-9A61-D5EDCAC59FDE}" destId="{B1390898-7332-4DBF-81DF-76D1EA8F854B}" srcOrd="0" destOrd="0" presId="urn:microsoft.com/office/officeart/2005/8/layout/orgChart1"/>
    <dgm:cxn modelId="{94CC6D1C-F274-4F79-99FC-1AE1228F289E}" srcId="{F50B4BE4-9E1D-4359-8068-872F4E59647B}" destId="{C8C96D89-F2F2-4FDB-A095-34236AD13384}" srcOrd="2" destOrd="0" parTransId="{533066AE-E641-4311-9A61-D5EDCAC59FDE}" sibTransId="{52F39B3C-A030-4882-A1AC-1CCC1B599F61}"/>
    <dgm:cxn modelId="{E9001925-9E13-4BC6-A368-91977BC489A6}" srcId="{F50B4BE4-9E1D-4359-8068-872F4E59647B}" destId="{113F5C73-42ED-45A7-A25C-9575567D9669}" srcOrd="3" destOrd="0" parTransId="{C189D4EA-8780-4004-A7F0-BB6DBD48DBF1}" sibTransId="{704791BC-7867-4E73-A212-C592FC1E383C}"/>
    <dgm:cxn modelId="{28254C49-045A-4F75-A05B-8F0F5E453C17}" type="presOf" srcId="{285B3D91-7452-4F76-8900-D9CFA4C5A580}" destId="{92782968-828E-407D-A6E3-D52F9E2F630E}" srcOrd="0" destOrd="0" presId="urn:microsoft.com/office/officeart/2005/8/layout/orgChart1"/>
    <dgm:cxn modelId="{E716FF76-B1A9-409D-AEE7-3B01F2DD09A4}" type="presOf" srcId="{346B65D5-07C1-47B5-B1D0-989F5CD9BA2F}" destId="{B1822229-711B-4202-AE80-E60489A321F4}" srcOrd="0" destOrd="0" presId="urn:microsoft.com/office/officeart/2005/8/layout/orgChart1"/>
    <dgm:cxn modelId="{A8C4637C-8492-4D9C-B81D-CF49E521FC46}" type="presOf" srcId="{346B65D5-07C1-47B5-B1D0-989F5CD9BA2F}" destId="{BC42D65C-214A-4695-BBB0-2D86485D54E8}" srcOrd="1" destOrd="0" presId="urn:microsoft.com/office/officeart/2005/8/layout/orgChart1"/>
    <dgm:cxn modelId="{C817227F-594B-4255-9A70-0066C89BE09A}" type="presOf" srcId="{F50B4BE4-9E1D-4359-8068-872F4E59647B}" destId="{F8E2EE1D-5670-4EC0-BFAA-CC5944244EED}" srcOrd="0" destOrd="0" presId="urn:microsoft.com/office/officeart/2005/8/layout/orgChart1"/>
    <dgm:cxn modelId="{F9B35485-77F3-4BC9-A488-A55EE611A865}" type="presOf" srcId="{48407A37-FF48-4EBD-BC77-0AAA7D693A90}" destId="{3DEA8029-1A8D-4AF9-A43E-A1A7844ECB25}" srcOrd="1" destOrd="0" presId="urn:microsoft.com/office/officeart/2005/8/layout/orgChart1"/>
    <dgm:cxn modelId="{0C6AAF94-F3D8-4C67-A03B-69D52779BE96}" type="presOf" srcId="{F50B4BE4-9E1D-4359-8068-872F4E59647B}" destId="{6D6283AF-5040-44C0-99EF-1AC64E17EDA0}" srcOrd="1" destOrd="0" presId="urn:microsoft.com/office/officeart/2005/8/layout/orgChart1"/>
    <dgm:cxn modelId="{6EF4789F-A78A-4CA7-B762-8DBA50494E6A}" srcId="{F50B4BE4-9E1D-4359-8068-872F4E59647B}" destId="{346B65D5-07C1-47B5-B1D0-989F5CD9BA2F}" srcOrd="0" destOrd="0" parTransId="{65A3C1BF-7F32-4DBF-97FC-65ECE9DD55A7}" sibTransId="{E0856C26-4592-4A8E-8CEA-2274DD5CED4D}"/>
    <dgm:cxn modelId="{FB9972A9-CE8D-462A-9B22-7BFEEBA356DA}" type="presOf" srcId="{113F5C73-42ED-45A7-A25C-9575567D9669}" destId="{123CDF5F-BC9E-4764-B09B-DEC5D4C5BACE}" srcOrd="0" destOrd="0" presId="urn:microsoft.com/office/officeart/2005/8/layout/orgChart1"/>
    <dgm:cxn modelId="{E0AA15B0-8E93-4BB0-BE20-6C42CAF2E62D}" srcId="{F50B4BE4-9E1D-4359-8068-872F4E59647B}" destId="{48407A37-FF48-4EBD-BC77-0AAA7D693A90}" srcOrd="1" destOrd="0" parTransId="{BA4B7598-3DF4-4725-A43B-86C0E4004B3D}" sibTransId="{E1552105-1662-449C-8E45-E5CB7B0029F6}"/>
    <dgm:cxn modelId="{E4FE1EB0-4AC8-401A-94DD-80AE2297B937}" type="presOf" srcId="{48407A37-FF48-4EBD-BC77-0AAA7D693A90}" destId="{DB1C761E-A460-46AD-9D00-670028F639CE}" srcOrd="0" destOrd="0" presId="urn:microsoft.com/office/officeart/2005/8/layout/orgChart1"/>
    <dgm:cxn modelId="{820E32CE-2491-4B92-9DFB-F14D30490DEC}" type="presOf" srcId="{C8C96D89-F2F2-4FDB-A095-34236AD13384}" destId="{CBBF8E05-24A4-40F4-98BA-E65A5C8D49C6}" srcOrd="1" destOrd="0" presId="urn:microsoft.com/office/officeart/2005/8/layout/orgChart1"/>
    <dgm:cxn modelId="{5731D3CF-D6A7-4520-9144-25D0AB42AE48}" type="presOf" srcId="{C8C96D89-F2F2-4FDB-A095-34236AD13384}" destId="{00FD1B76-FCC0-4E30-86AD-91215F285DAE}" srcOrd="0" destOrd="0" presId="urn:microsoft.com/office/officeart/2005/8/layout/orgChart1"/>
    <dgm:cxn modelId="{8689A2D1-37D4-4D47-8644-409A05B95B3F}" type="presOf" srcId="{113F5C73-42ED-45A7-A25C-9575567D9669}" destId="{F210AB81-18E8-41E3-825A-4C2E40FB5F42}" srcOrd="1" destOrd="0" presId="urn:microsoft.com/office/officeart/2005/8/layout/orgChart1"/>
    <dgm:cxn modelId="{006E3BEC-6101-43AB-9C2F-D20733FF1FF7}" type="presOf" srcId="{C189D4EA-8780-4004-A7F0-BB6DBD48DBF1}" destId="{32E731CC-7E2D-4EE0-B165-751AA7142DDF}" srcOrd="0" destOrd="0" presId="urn:microsoft.com/office/officeart/2005/8/layout/orgChart1"/>
    <dgm:cxn modelId="{F76BDEF8-4F6F-4E49-B40F-D0EC633A1ACB}" type="presOf" srcId="{BA4B7598-3DF4-4725-A43B-86C0E4004B3D}" destId="{55C39D86-969B-47FC-B35E-6FC3EF6D4341}" srcOrd="0" destOrd="0" presId="urn:microsoft.com/office/officeart/2005/8/layout/orgChart1"/>
    <dgm:cxn modelId="{22273136-E820-449F-8BAF-3C1EF14798BD}" type="presParOf" srcId="{92782968-828E-407D-A6E3-D52F9E2F630E}" destId="{6463CA36-2F9C-4401-9A82-4E87984E8603}" srcOrd="0" destOrd="0" presId="urn:microsoft.com/office/officeart/2005/8/layout/orgChart1"/>
    <dgm:cxn modelId="{872C0ADA-5E5C-49ED-8B07-B52DE89E6E6D}" type="presParOf" srcId="{6463CA36-2F9C-4401-9A82-4E87984E8603}" destId="{D66F3506-1BCC-4407-BCE3-578F4EE22DCC}" srcOrd="0" destOrd="0" presId="urn:microsoft.com/office/officeart/2005/8/layout/orgChart1"/>
    <dgm:cxn modelId="{6BFCD324-A5CF-4A99-976A-75633D5BFA12}" type="presParOf" srcId="{D66F3506-1BCC-4407-BCE3-578F4EE22DCC}" destId="{F8E2EE1D-5670-4EC0-BFAA-CC5944244EED}" srcOrd="0" destOrd="0" presId="urn:microsoft.com/office/officeart/2005/8/layout/orgChart1"/>
    <dgm:cxn modelId="{133ED18F-96E6-432E-8433-973656228BDD}" type="presParOf" srcId="{D66F3506-1BCC-4407-BCE3-578F4EE22DCC}" destId="{6D6283AF-5040-44C0-99EF-1AC64E17EDA0}" srcOrd="1" destOrd="0" presId="urn:microsoft.com/office/officeart/2005/8/layout/orgChart1"/>
    <dgm:cxn modelId="{F222A366-14ED-47F9-8631-C79F26D8028C}" type="presParOf" srcId="{6463CA36-2F9C-4401-9A82-4E87984E8603}" destId="{6FAF8AAE-586E-4E32-8F1E-5D9A6697663E}" srcOrd="1" destOrd="0" presId="urn:microsoft.com/office/officeart/2005/8/layout/orgChart1"/>
    <dgm:cxn modelId="{766A4BE3-7F20-491C-8EE6-549E797718DD}" type="presParOf" srcId="{6FAF8AAE-586E-4E32-8F1E-5D9A6697663E}" destId="{55C39D86-969B-47FC-B35E-6FC3EF6D4341}" srcOrd="0" destOrd="0" presId="urn:microsoft.com/office/officeart/2005/8/layout/orgChart1"/>
    <dgm:cxn modelId="{6AACD2AD-BF35-4399-BCBF-00A94EF81B1D}" type="presParOf" srcId="{6FAF8AAE-586E-4E32-8F1E-5D9A6697663E}" destId="{9F15722D-5892-4DA4-9409-E22B2144E585}" srcOrd="1" destOrd="0" presId="urn:microsoft.com/office/officeart/2005/8/layout/orgChart1"/>
    <dgm:cxn modelId="{36B5F711-94FE-453E-A232-4C4370248C8B}" type="presParOf" srcId="{9F15722D-5892-4DA4-9409-E22B2144E585}" destId="{80913460-7407-4818-AE0E-4267B7E4E8CF}" srcOrd="0" destOrd="0" presId="urn:microsoft.com/office/officeart/2005/8/layout/orgChart1"/>
    <dgm:cxn modelId="{DDD3E451-C04A-478A-BE54-1D4615F2F272}" type="presParOf" srcId="{80913460-7407-4818-AE0E-4267B7E4E8CF}" destId="{DB1C761E-A460-46AD-9D00-670028F639CE}" srcOrd="0" destOrd="0" presId="urn:microsoft.com/office/officeart/2005/8/layout/orgChart1"/>
    <dgm:cxn modelId="{FEF7E308-0DDC-4FA0-90F3-9AB7CF9A3A0A}" type="presParOf" srcId="{80913460-7407-4818-AE0E-4267B7E4E8CF}" destId="{3DEA8029-1A8D-4AF9-A43E-A1A7844ECB25}" srcOrd="1" destOrd="0" presId="urn:microsoft.com/office/officeart/2005/8/layout/orgChart1"/>
    <dgm:cxn modelId="{C4E0C809-DB53-4F98-91C7-4AE4D0218103}" type="presParOf" srcId="{9F15722D-5892-4DA4-9409-E22B2144E585}" destId="{F88A8209-4C19-4BD5-83DB-55BFD5F504BA}" srcOrd="1" destOrd="0" presId="urn:microsoft.com/office/officeart/2005/8/layout/orgChart1"/>
    <dgm:cxn modelId="{E2FA3431-0495-4746-A6CA-28FF80FE9D61}" type="presParOf" srcId="{9F15722D-5892-4DA4-9409-E22B2144E585}" destId="{7ECE8D9A-FC9D-4DD2-A7C6-410DA97AD17F}" srcOrd="2" destOrd="0" presId="urn:microsoft.com/office/officeart/2005/8/layout/orgChart1"/>
    <dgm:cxn modelId="{FDDA9476-7477-4A35-8AB1-2B874B9A5BCC}" type="presParOf" srcId="{6FAF8AAE-586E-4E32-8F1E-5D9A6697663E}" destId="{B1390898-7332-4DBF-81DF-76D1EA8F854B}" srcOrd="2" destOrd="0" presId="urn:microsoft.com/office/officeart/2005/8/layout/orgChart1"/>
    <dgm:cxn modelId="{199B88FA-64A2-4593-8080-DC86C2F3B6AE}" type="presParOf" srcId="{6FAF8AAE-586E-4E32-8F1E-5D9A6697663E}" destId="{C1862E87-9423-472B-94C2-B9438C4FF708}" srcOrd="3" destOrd="0" presId="urn:microsoft.com/office/officeart/2005/8/layout/orgChart1"/>
    <dgm:cxn modelId="{7FC86E6F-1287-40AE-B0F3-BE9852927475}" type="presParOf" srcId="{C1862E87-9423-472B-94C2-B9438C4FF708}" destId="{AA2D284F-60C1-4CFE-8C93-9C3B82805B86}" srcOrd="0" destOrd="0" presId="urn:microsoft.com/office/officeart/2005/8/layout/orgChart1"/>
    <dgm:cxn modelId="{9E1AE6B8-9591-4921-B6BD-4A6D3B95F888}" type="presParOf" srcId="{AA2D284F-60C1-4CFE-8C93-9C3B82805B86}" destId="{00FD1B76-FCC0-4E30-86AD-91215F285DAE}" srcOrd="0" destOrd="0" presId="urn:microsoft.com/office/officeart/2005/8/layout/orgChart1"/>
    <dgm:cxn modelId="{AD449CA3-A41B-4D24-8D3E-F6473DA9E521}" type="presParOf" srcId="{AA2D284F-60C1-4CFE-8C93-9C3B82805B86}" destId="{CBBF8E05-24A4-40F4-98BA-E65A5C8D49C6}" srcOrd="1" destOrd="0" presId="urn:microsoft.com/office/officeart/2005/8/layout/orgChart1"/>
    <dgm:cxn modelId="{88B839C5-A2DB-4E16-8CAE-81DF4FC5902F}" type="presParOf" srcId="{C1862E87-9423-472B-94C2-B9438C4FF708}" destId="{11920F32-3242-4D14-A035-5BDEC5A0EECA}" srcOrd="1" destOrd="0" presId="urn:microsoft.com/office/officeart/2005/8/layout/orgChart1"/>
    <dgm:cxn modelId="{20B43E03-15FD-429B-8957-EA11D3E657BA}" type="presParOf" srcId="{C1862E87-9423-472B-94C2-B9438C4FF708}" destId="{0D3B041B-F6A9-4BA1-A84C-13B9052B9E9B}" srcOrd="2" destOrd="0" presId="urn:microsoft.com/office/officeart/2005/8/layout/orgChart1"/>
    <dgm:cxn modelId="{1FAF5003-DF2C-418B-895E-21CC15EE14A1}" type="presParOf" srcId="{6FAF8AAE-586E-4E32-8F1E-5D9A6697663E}" destId="{32E731CC-7E2D-4EE0-B165-751AA7142DDF}" srcOrd="4" destOrd="0" presId="urn:microsoft.com/office/officeart/2005/8/layout/orgChart1"/>
    <dgm:cxn modelId="{2D52886B-4620-46F9-8131-14C7506C7F02}" type="presParOf" srcId="{6FAF8AAE-586E-4E32-8F1E-5D9A6697663E}" destId="{C1B0ECDB-70F5-4C1E-8C9A-AE80F2ADB77E}" srcOrd="5" destOrd="0" presId="urn:microsoft.com/office/officeart/2005/8/layout/orgChart1"/>
    <dgm:cxn modelId="{0C5DE266-1B2A-489C-8537-6BAC6C73A008}" type="presParOf" srcId="{C1B0ECDB-70F5-4C1E-8C9A-AE80F2ADB77E}" destId="{A70D97A2-9495-4EEF-BC8A-0FE6034E3251}" srcOrd="0" destOrd="0" presId="urn:microsoft.com/office/officeart/2005/8/layout/orgChart1"/>
    <dgm:cxn modelId="{C8B2F2D1-A962-4C75-8925-160E4DCECBE0}" type="presParOf" srcId="{A70D97A2-9495-4EEF-BC8A-0FE6034E3251}" destId="{123CDF5F-BC9E-4764-B09B-DEC5D4C5BACE}" srcOrd="0" destOrd="0" presId="urn:microsoft.com/office/officeart/2005/8/layout/orgChart1"/>
    <dgm:cxn modelId="{5A1AA3C6-58CF-4E7E-B80F-106D1157BA3D}" type="presParOf" srcId="{A70D97A2-9495-4EEF-BC8A-0FE6034E3251}" destId="{F210AB81-18E8-41E3-825A-4C2E40FB5F42}" srcOrd="1" destOrd="0" presId="urn:microsoft.com/office/officeart/2005/8/layout/orgChart1"/>
    <dgm:cxn modelId="{CF41DC0F-FA84-44A5-9A0B-4AD07EF859D8}" type="presParOf" srcId="{C1B0ECDB-70F5-4C1E-8C9A-AE80F2ADB77E}" destId="{2922E244-E982-4D32-9753-E4F589D60B70}" srcOrd="1" destOrd="0" presId="urn:microsoft.com/office/officeart/2005/8/layout/orgChart1"/>
    <dgm:cxn modelId="{A68A5DC5-A9C4-47F3-8926-CB0BDBE873CC}" type="presParOf" srcId="{C1B0ECDB-70F5-4C1E-8C9A-AE80F2ADB77E}" destId="{75895D80-9CD7-474A-96AC-893F39C4DDAC}" srcOrd="2" destOrd="0" presId="urn:microsoft.com/office/officeart/2005/8/layout/orgChart1"/>
    <dgm:cxn modelId="{29D471DB-3828-4531-AD12-AB2732CCADD5}" type="presParOf" srcId="{6463CA36-2F9C-4401-9A82-4E87984E8603}" destId="{50831506-A2E5-45BA-BC95-3E9442624FA6}" srcOrd="2" destOrd="0" presId="urn:microsoft.com/office/officeart/2005/8/layout/orgChart1"/>
    <dgm:cxn modelId="{CEF1B485-49FA-47AE-A6E5-992EC8037BA2}" type="presParOf" srcId="{50831506-A2E5-45BA-BC95-3E9442624FA6}" destId="{0E9C4A26-CFD6-4F55-A60C-3590EB7CF7DC}" srcOrd="0" destOrd="0" presId="urn:microsoft.com/office/officeart/2005/8/layout/orgChart1"/>
    <dgm:cxn modelId="{3E5F3771-6876-4421-8790-29113D6D062B}" type="presParOf" srcId="{50831506-A2E5-45BA-BC95-3E9442624FA6}" destId="{5D6BC4B5-6778-4FA9-9B7E-529C4D4B8760}" srcOrd="1" destOrd="0" presId="urn:microsoft.com/office/officeart/2005/8/layout/orgChart1"/>
    <dgm:cxn modelId="{C4908460-A622-4DC5-94E3-EA96890CAB64}" type="presParOf" srcId="{5D6BC4B5-6778-4FA9-9B7E-529C4D4B8760}" destId="{9FCB3991-5E3E-4C93-AB6E-EDC51C21BA50}" srcOrd="0" destOrd="0" presId="urn:microsoft.com/office/officeart/2005/8/layout/orgChart1"/>
    <dgm:cxn modelId="{7DCC0D02-4C23-4286-9B88-546E4614C927}" type="presParOf" srcId="{9FCB3991-5E3E-4C93-AB6E-EDC51C21BA50}" destId="{B1822229-711B-4202-AE80-E60489A321F4}" srcOrd="0" destOrd="0" presId="urn:microsoft.com/office/officeart/2005/8/layout/orgChart1"/>
    <dgm:cxn modelId="{CE550008-E02F-4B19-9D65-B69F6D653714}" type="presParOf" srcId="{9FCB3991-5E3E-4C93-AB6E-EDC51C21BA50}" destId="{BC42D65C-214A-4695-BBB0-2D86485D54E8}" srcOrd="1" destOrd="0" presId="urn:microsoft.com/office/officeart/2005/8/layout/orgChart1"/>
    <dgm:cxn modelId="{CF6A62B5-2733-4E64-BAB8-F624147CEB2F}" type="presParOf" srcId="{5D6BC4B5-6778-4FA9-9B7E-529C4D4B8760}" destId="{29CB5C72-8BB5-4A61-B02A-A15D1C62798C}" srcOrd="1" destOrd="0" presId="urn:microsoft.com/office/officeart/2005/8/layout/orgChart1"/>
    <dgm:cxn modelId="{78AD9B2F-8288-4131-BBAB-550254262358}" type="presParOf" srcId="{5D6BC4B5-6778-4FA9-9B7E-529C4D4B8760}" destId="{41362D5B-85FF-4193-A62E-9AE7CC47F5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95E83-0C61-4274-B179-6661802973A4}">
      <dsp:nvSpPr>
        <dsp:cNvPr id="0" name=""/>
        <dsp:cNvSpPr/>
      </dsp:nvSpPr>
      <dsp:spPr>
        <a:xfrm>
          <a:off x="0" y="380999"/>
          <a:ext cx="3429000" cy="342900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6264F-C8AD-46CC-958C-6679487E61DC}">
      <dsp:nvSpPr>
        <dsp:cNvPr id="0" name=""/>
        <dsp:cNvSpPr/>
      </dsp:nvSpPr>
      <dsp:spPr>
        <a:xfrm>
          <a:off x="1714500" y="380999"/>
          <a:ext cx="4000500" cy="342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Sample 1</a:t>
          </a:r>
        </a:p>
      </dsp:txBody>
      <dsp:txXfrm>
        <a:off x="1714500" y="380999"/>
        <a:ext cx="4000500" cy="1028702"/>
      </dsp:txXfrm>
    </dsp:sp>
    <dsp:sp modelId="{F1BEAD8D-6679-4580-9E30-7E6091532AC7}">
      <dsp:nvSpPr>
        <dsp:cNvPr id="0" name=""/>
        <dsp:cNvSpPr/>
      </dsp:nvSpPr>
      <dsp:spPr>
        <a:xfrm>
          <a:off x="600076" y="1409702"/>
          <a:ext cx="2228847" cy="2228847"/>
        </a:xfrm>
        <a:prstGeom prst="pie">
          <a:avLst>
            <a:gd name="adj1" fmla="val 5400000"/>
            <a:gd name="adj2" fmla="val 16200000"/>
          </a:avLst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BF45D-8632-4065-BC54-0743F121F953}">
      <dsp:nvSpPr>
        <dsp:cNvPr id="0" name=""/>
        <dsp:cNvSpPr/>
      </dsp:nvSpPr>
      <dsp:spPr>
        <a:xfrm>
          <a:off x="1714500" y="1409702"/>
          <a:ext cx="4000500" cy="22288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Sample 2</a:t>
          </a:r>
        </a:p>
      </dsp:txBody>
      <dsp:txXfrm>
        <a:off x="1714500" y="1409702"/>
        <a:ext cx="4000500" cy="1028698"/>
      </dsp:txXfrm>
    </dsp:sp>
    <dsp:sp modelId="{E9255F19-784C-44D1-87C4-9501EA29EB27}">
      <dsp:nvSpPr>
        <dsp:cNvPr id="0" name=""/>
        <dsp:cNvSpPr/>
      </dsp:nvSpPr>
      <dsp:spPr>
        <a:xfrm>
          <a:off x="1200150" y="2438401"/>
          <a:ext cx="1028698" cy="1028698"/>
        </a:xfrm>
        <a:prstGeom prst="pie">
          <a:avLst>
            <a:gd name="adj1" fmla="val 5400000"/>
            <a:gd name="adj2" fmla="val 16200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</dsp:sp>
    <dsp:sp modelId="{4056FCDC-1878-4ABF-9DCF-616E12B1E9F3}">
      <dsp:nvSpPr>
        <dsp:cNvPr id="0" name=""/>
        <dsp:cNvSpPr/>
      </dsp:nvSpPr>
      <dsp:spPr>
        <a:xfrm>
          <a:off x="1714500" y="2438401"/>
          <a:ext cx="4000500" cy="10286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700" kern="1200" dirty="0"/>
            <a:t>Sample 3</a:t>
          </a:r>
        </a:p>
      </dsp:txBody>
      <dsp:txXfrm>
        <a:off x="1714500" y="2438401"/>
        <a:ext cx="4000500" cy="10286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BBF29-48F4-4026-966C-A7547180CF42}">
      <dsp:nvSpPr>
        <dsp:cNvPr id="0" name=""/>
        <dsp:cNvSpPr/>
      </dsp:nvSpPr>
      <dsp:spPr>
        <a:xfrm>
          <a:off x="1217" y="463212"/>
          <a:ext cx="1613575" cy="161357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237520" y="699515"/>
        <a:ext cx="1140969" cy="1140969"/>
      </dsp:txXfrm>
    </dsp:sp>
    <dsp:sp modelId="{4DC02D15-097C-4DBE-920E-D0127A96FF72}">
      <dsp:nvSpPr>
        <dsp:cNvPr id="0" name=""/>
        <dsp:cNvSpPr/>
      </dsp:nvSpPr>
      <dsp:spPr>
        <a:xfrm>
          <a:off x="1745815" y="802062"/>
          <a:ext cx="935874" cy="935874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1869865" y="1159940"/>
        <a:ext cx="687774" cy="220118"/>
      </dsp:txXfrm>
    </dsp:sp>
    <dsp:sp modelId="{27940E0D-B05E-41CF-86E1-6084242DE376}">
      <dsp:nvSpPr>
        <dsp:cNvPr id="0" name=""/>
        <dsp:cNvSpPr/>
      </dsp:nvSpPr>
      <dsp:spPr>
        <a:xfrm>
          <a:off x="2812712" y="463212"/>
          <a:ext cx="1613575" cy="161357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 dirty="0"/>
        </a:p>
      </dsp:txBody>
      <dsp:txXfrm>
        <a:off x="3049015" y="699515"/>
        <a:ext cx="1140969" cy="1140969"/>
      </dsp:txXfrm>
    </dsp:sp>
    <dsp:sp modelId="{50959F77-5341-478B-9413-5FA3DAF0D327}">
      <dsp:nvSpPr>
        <dsp:cNvPr id="0" name=""/>
        <dsp:cNvSpPr/>
      </dsp:nvSpPr>
      <dsp:spPr>
        <a:xfrm>
          <a:off x="4557310" y="802062"/>
          <a:ext cx="935874" cy="935874"/>
        </a:xfrm>
        <a:prstGeom prst="mathEqual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900" kern="1200"/>
        </a:p>
      </dsp:txBody>
      <dsp:txXfrm>
        <a:off x="4681360" y="994852"/>
        <a:ext cx="687774" cy="550294"/>
      </dsp:txXfrm>
    </dsp:sp>
    <dsp:sp modelId="{27782431-AF45-49D1-84ED-5B63E55A249B}">
      <dsp:nvSpPr>
        <dsp:cNvPr id="0" name=""/>
        <dsp:cNvSpPr/>
      </dsp:nvSpPr>
      <dsp:spPr>
        <a:xfrm>
          <a:off x="5624206" y="463212"/>
          <a:ext cx="1613575" cy="1613575"/>
        </a:xfrm>
        <a:prstGeom prst="ellipse">
          <a:avLst/>
        </a:prstGeom>
        <a:solidFill>
          <a:srgbClr val="3F3F3F"/>
        </a:solidFill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860509" y="699515"/>
        <a:ext cx="1140969" cy="11409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9C4A26-CFD6-4F55-A60C-3590EB7CF7DC}">
      <dsp:nvSpPr>
        <dsp:cNvPr id="0" name=""/>
        <dsp:cNvSpPr/>
      </dsp:nvSpPr>
      <dsp:spPr>
        <a:xfrm>
          <a:off x="3397279" y="1312464"/>
          <a:ext cx="222220" cy="973535"/>
        </a:xfrm>
        <a:custGeom>
          <a:avLst/>
          <a:gdLst/>
          <a:ahLst/>
          <a:cxnLst/>
          <a:rect l="0" t="0" r="0" b="0"/>
          <a:pathLst>
            <a:path>
              <a:moveTo>
                <a:pt x="222220" y="0"/>
              </a:moveTo>
              <a:lnTo>
                <a:pt x="222220" y="973535"/>
              </a:lnTo>
              <a:lnTo>
                <a:pt x="0" y="97353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731CC-7E2D-4EE0-B165-751AA7142DDF}">
      <dsp:nvSpPr>
        <dsp:cNvPr id="0" name=""/>
        <dsp:cNvSpPr/>
      </dsp:nvSpPr>
      <dsp:spPr>
        <a:xfrm>
          <a:off x="3619500" y="1312464"/>
          <a:ext cx="2560822" cy="19470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4851"/>
              </a:lnTo>
              <a:lnTo>
                <a:pt x="2560822" y="1724851"/>
              </a:lnTo>
              <a:lnTo>
                <a:pt x="2560822" y="194707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90898-7332-4DBF-81DF-76D1EA8F854B}">
      <dsp:nvSpPr>
        <dsp:cNvPr id="0" name=""/>
        <dsp:cNvSpPr/>
      </dsp:nvSpPr>
      <dsp:spPr>
        <a:xfrm>
          <a:off x="3573780" y="1312464"/>
          <a:ext cx="91440" cy="19470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4707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39D86-969B-47FC-B35E-6FC3EF6D4341}">
      <dsp:nvSpPr>
        <dsp:cNvPr id="0" name=""/>
        <dsp:cNvSpPr/>
      </dsp:nvSpPr>
      <dsp:spPr>
        <a:xfrm>
          <a:off x="1058677" y="1312464"/>
          <a:ext cx="2560822" cy="1947071"/>
        </a:xfrm>
        <a:custGeom>
          <a:avLst/>
          <a:gdLst/>
          <a:ahLst/>
          <a:cxnLst/>
          <a:rect l="0" t="0" r="0" b="0"/>
          <a:pathLst>
            <a:path>
              <a:moveTo>
                <a:pt x="2560822" y="0"/>
              </a:moveTo>
              <a:lnTo>
                <a:pt x="2560822" y="1724851"/>
              </a:lnTo>
              <a:lnTo>
                <a:pt x="0" y="1724851"/>
              </a:lnTo>
              <a:lnTo>
                <a:pt x="0" y="1947071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2EE1D-5670-4EC0-BFAA-CC5944244EED}">
      <dsp:nvSpPr>
        <dsp:cNvPr id="0" name=""/>
        <dsp:cNvSpPr/>
      </dsp:nvSpPr>
      <dsp:spPr>
        <a:xfrm>
          <a:off x="2561308" y="254272"/>
          <a:ext cx="2116382" cy="10581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2561308" y="254272"/>
        <a:ext cx="2116382" cy="1058191"/>
      </dsp:txXfrm>
    </dsp:sp>
    <dsp:sp modelId="{DB1C761E-A460-46AD-9D00-670028F639CE}">
      <dsp:nvSpPr>
        <dsp:cNvPr id="0" name=""/>
        <dsp:cNvSpPr/>
      </dsp:nvSpPr>
      <dsp:spPr>
        <a:xfrm>
          <a:off x="486" y="3259535"/>
          <a:ext cx="2116382" cy="10581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486" y="3259535"/>
        <a:ext cx="2116382" cy="1058191"/>
      </dsp:txXfrm>
    </dsp:sp>
    <dsp:sp modelId="{00FD1B76-FCC0-4E30-86AD-91215F285DAE}">
      <dsp:nvSpPr>
        <dsp:cNvPr id="0" name=""/>
        <dsp:cNvSpPr/>
      </dsp:nvSpPr>
      <dsp:spPr>
        <a:xfrm>
          <a:off x="2561308" y="3259535"/>
          <a:ext cx="2116382" cy="10581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2561308" y="3259535"/>
        <a:ext cx="2116382" cy="1058191"/>
      </dsp:txXfrm>
    </dsp:sp>
    <dsp:sp modelId="{123CDF5F-BC9E-4764-B09B-DEC5D4C5BACE}">
      <dsp:nvSpPr>
        <dsp:cNvPr id="0" name=""/>
        <dsp:cNvSpPr/>
      </dsp:nvSpPr>
      <dsp:spPr>
        <a:xfrm>
          <a:off x="5122131" y="3259535"/>
          <a:ext cx="2116382" cy="105819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/>
        </a:p>
      </dsp:txBody>
      <dsp:txXfrm>
        <a:off x="5122131" y="3259535"/>
        <a:ext cx="2116382" cy="1058191"/>
      </dsp:txXfrm>
    </dsp:sp>
    <dsp:sp modelId="{B1822229-711B-4202-AE80-E60489A321F4}">
      <dsp:nvSpPr>
        <dsp:cNvPr id="0" name=""/>
        <dsp:cNvSpPr/>
      </dsp:nvSpPr>
      <dsp:spPr>
        <a:xfrm>
          <a:off x="1280897" y="1756904"/>
          <a:ext cx="2116382" cy="1058191"/>
        </a:xfrm>
        <a:prstGeom prst="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1280897" y="1756904"/>
        <a:ext cx="2116382" cy="1058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8521702"/>
            <a:ext cx="3264408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5544800"/>
            <a:ext cx="2688336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86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14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43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72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8010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629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650042" y="5270500"/>
            <a:ext cx="41478516" cy="1123505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14488" y="5270500"/>
            <a:ext cx="123795474" cy="1123505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4" y="17627602"/>
            <a:ext cx="32644080" cy="5448300"/>
          </a:xfrm>
        </p:spPr>
        <p:txBody>
          <a:bodyPr anchor="t"/>
          <a:lstStyle>
            <a:lvl1pPr algn="l">
              <a:defRPr sz="159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4" y="11626854"/>
            <a:ext cx="32644080" cy="600074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8727" indent="0">
              <a:buNone/>
              <a:defRPr sz="7166">
                <a:solidFill>
                  <a:schemeClr val="tx1">
                    <a:tint val="75000"/>
                  </a:schemeClr>
                </a:solidFill>
              </a:defRPr>
            </a:lvl2pPr>
            <a:lvl3pPr marL="3657454" indent="0">
              <a:buNone/>
              <a:defRPr sz="6416">
                <a:solidFill>
                  <a:schemeClr val="tx1">
                    <a:tint val="75000"/>
                  </a:schemeClr>
                </a:solidFill>
              </a:defRPr>
            </a:lvl3pPr>
            <a:lvl4pPr marL="5486181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4pPr>
            <a:lvl5pPr marL="7314907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5pPr>
            <a:lvl6pPr marL="9143634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6pPr>
            <a:lvl7pPr marL="10972361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7pPr>
            <a:lvl8pPr marL="12801088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8pPr>
            <a:lvl9pPr marL="14629815" indent="0">
              <a:buNone/>
              <a:defRPr sz="55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14487" y="30721300"/>
            <a:ext cx="82636995" cy="86899752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00"/>
            </a:lvl3pPr>
            <a:lvl4pPr>
              <a:defRPr sz="7166"/>
            </a:lvl4pPr>
            <a:lvl5pPr>
              <a:defRPr sz="7166"/>
            </a:lvl5pPr>
            <a:lvl6pPr>
              <a:defRPr sz="7166"/>
            </a:lvl6pPr>
            <a:lvl7pPr>
              <a:defRPr sz="7166"/>
            </a:lvl7pPr>
            <a:lvl8pPr>
              <a:defRPr sz="7166"/>
            </a:lvl8pPr>
            <a:lvl9pPr>
              <a:defRPr sz="7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491562" y="30721300"/>
            <a:ext cx="82636995" cy="86899752"/>
          </a:xfrm>
        </p:spPr>
        <p:txBody>
          <a:bodyPr/>
          <a:lstStyle>
            <a:lvl1pPr>
              <a:defRPr sz="11166"/>
            </a:lvl1pPr>
            <a:lvl2pPr>
              <a:defRPr sz="9583"/>
            </a:lvl2pPr>
            <a:lvl3pPr>
              <a:defRPr sz="8000"/>
            </a:lvl3pPr>
            <a:lvl4pPr>
              <a:defRPr sz="7166"/>
            </a:lvl4pPr>
            <a:lvl5pPr>
              <a:defRPr sz="7166"/>
            </a:lvl5pPr>
            <a:lvl6pPr>
              <a:defRPr sz="7166"/>
            </a:lvl6pPr>
            <a:lvl7pPr>
              <a:defRPr sz="7166"/>
            </a:lvl7pPr>
            <a:lvl8pPr>
              <a:defRPr sz="7166"/>
            </a:lvl8pPr>
            <a:lvl9pPr>
              <a:defRPr sz="71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098552"/>
            <a:ext cx="3456432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6140452"/>
            <a:ext cx="16968789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727" indent="0">
              <a:buNone/>
              <a:defRPr sz="8000" b="1"/>
            </a:lvl2pPr>
            <a:lvl3pPr marL="3657454" indent="0">
              <a:buNone/>
              <a:defRPr sz="7166" b="1"/>
            </a:lvl3pPr>
            <a:lvl4pPr marL="5486181" indent="0">
              <a:buNone/>
              <a:defRPr sz="6416" b="1"/>
            </a:lvl4pPr>
            <a:lvl5pPr marL="7314907" indent="0">
              <a:buNone/>
              <a:defRPr sz="6416" b="1"/>
            </a:lvl5pPr>
            <a:lvl6pPr marL="9143634" indent="0">
              <a:buNone/>
              <a:defRPr sz="6416" b="1"/>
            </a:lvl6pPr>
            <a:lvl7pPr marL="10972361" indent="0">
              <a:buNone/>
              <a:defRPr sz="6416" b="1"/>
            </a:lvl7pPr>
            <a:lvl8pPr marL="12801088" indent="0">
              <a:buNone/>
              <a:defRPr sz="6416" b="1"/>
            </a:lvl8pPr>
            <a:lvl9pPr marL="14629815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8699500"/>
            <a:ext cx="16968789" cy="15805152"/>
          </a:xfrm>
        </p:spPr>
        <p:txBody>
          <a:bodyPr/>
          <a:lstStyle>
            <a:lvl1pPr>
              <a:defRPr sz="9583"/>
            </a:lvl1pPr>
            <a:lvl2pPr>
              <a:defRPr sz="8000"/>
            </a:lvl2pPr>
            <a:lvl3pPr>
              <a:defRPr sz="7166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6140452"/>
            <a:ext cx="16975455" cy="2559048"/>
          </a:xfrm>
        </p:spPr>
        <p:txBody>
          <a:bodyPr anchor="b"/>
          <a:lstStyle>
            <a:lvl1pPr marL="0" indent="0">
              <a:buNone/>
              <a:defRPr sz="9583" b="1"/>
            </a:lvl1pPr>
            <a:lvl2pPr marL="1828727" indent="0">
              <a:buNone/>
              <a:defRPr sz="8000" b="1"/>
            </a:lvl2pPr>
            <a:lvl3pPr marL="3657454" indent="0">
              <a:buNone/>
              <a:defRPr sz="7166" b="1"/>
            </a:lvl3pPr>
            <a:lvl4pPr marL="5486181" indent="0">
              <a:buNone/>
              <a:defRPr sz="6416" b="1"/>
            </a:lvl4pPr>
            <a:lvl5pPr marL="7314907" indent="0">
              <a:buNone/>
              <a:defRPr sz="6416" b="1"/>
            </a:lvl5pPr>
            <a:lvl6pPr marL="9143634" indent="0">
              <a:buNone/>
              <a:defRPr sz="6416" b="1"/>
            </a:lvl6pPr>
            <a:lvl7pPr marL="10972361" indent="0">
              <a:buNone/>
              <a:defRPr sz="6416" b="1"/>
            </a:lvl7pPr>
            <a:lvl8pPr marL="12801088" indent="0">
              <a:buNone/>
              <a:defRPr sz="6416" b="1"/>
            </a:lvl8pPr>
            <a:lvl9pPr marL="14629815" indent="0">
              <a:buNone/>
              <a:defRPr sz="641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8699500"/>
            <a:ext cx="16975455" cy="15805152"/>
          </a:xfrm>
        </p:spPr>
        <p:txBody>
          <a:bodyPr/>
          <a:lstStyle>
            <a:lvl1pPr>
              <a:defRPr sz="9583"/>
            </a:lvl1pPr>
            <a:lvl2pPr>
              <a:defRPr sz="8000"/>
            </a:lvl2pPr>
            <a:lvl3pPr>
              <a:defRPr sz="7166"/>
            </a:lvl3pPr>
            <a:lvl4pPr>
              <a:defRPr sz="6416"/>
            </a:lvl4pPr>
            <a:lvl5pPr>
              <a:defRPr sz="6416"/>
            </a:lvl5pPr>
            <a:lvl6pPr>
              <a:defRPr sz="6416"/>
            </a:lvl6pPr>
            <a:lvl7pPr>
              <a:defRPr sz="6416"/>
            </a:lvl7pPr>
            <a:lvl8pPr>
              <a:defRPr sz="6416"/>
            </a:lvl8pPr>
            <a:lvl9pPr>
              <a:defRPr sz="641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3" y="1092200"/>
            <a:ext cx="12634914" cy="4648200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092202"/>
            <a:ext cx="21469350" cy="23412452"/>
          </a:xfrm>
        </p:spPr>
        <p:txBody>
          <a:bodyPr/>
          <a:lstStyle>
            <a:lvl1pPr>
              <a:defRPr sz="12833"/>
            </a:lvl1pPr>
            <a:lvl2pPr>
              <a:defRPr sz="11166"/>
            </a:lvl2pPr>
            <a:lvl3pPr>
              <a:defRPr sz="9583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3" y="5740402"/>
            <a:ext cx="12634914" cy="18764252"/>
          </a:xfrm>
        </p:spPr>
        <p:txBody>
          <a:bodyPr/>
          <a:lstStyle>
            <a:lvl1pPr marL="0" indent="0">
              <a:buNone/>
              <a:defRPr sz="5583"/>
            </a:lvl1pPr>
            <a:lvl2pPr marL="1828727" indent="0">
              <a:buNone/>
              <a:defRPr sz="4833"/>
            </a:lvl2pPr>
            <a:lvl3pPr marL="3657454" indent="0">
              <a:buNone/>
              <a:defRPr sz="4000"/>
            </a:lvl3pPr>
            <a:lvl4pPr marL="5486181" indent="0">
              <a:buNone/>
              <a:defRPr sz="3583"/>
            </a:lvl4pPr>
            <a:lvl5pPr marL="7314907" indent="0">
              <a:buNone/>
              <a:defRPr sz="3583"/>
            </a:lvl5pPr>
            <a:lvl6pPr marL="9143634" indent="0">
              <a:buNone/>
              <a:defRPr sz="3583"/>
            </a:lvl6pPr>
            <a:lvl7pPr marL="10972361" indent="0">
              <a:buNone/>
              <a:defRPr sz="3583"/>
            </a:lvl7pPr>
            <a:lvl8pPr marL="12801088" indent="0">
              <a:buNone/>
              <a:defRPr sz="3583"/>
            </a:lvl8pPr>
            <a:lvl9pPr marL="14629815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09" y="19202400"/>
            <a:ext cx="23042880" cy="226695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09" y="2451100"/>
            <a:ext cx="23042880" cy="16459200"/>
          </a:xfrm>
        </p:spPr>
        <p:txBody>
          <a:bodyPr/>
          <a:lstStyle>
            <a:lvl1pPr marL="0" indent="0">
              <a:buNone/>
              <a:defRPr sz="12833"/>
            </a:lvl1pPr>
            <a:lvl2pPr marL="1828727" indent="0">
              <a:buNone/>
              <a:defRPr sz="11166"/>
            </a:lvl2pPr>
            <a:lvl3pPr marL="3657454" indent="0">
              <a:buNone/>
              <a:defRPr sz="9583"/>
            </a:lvl3pPr>
            <a:lvl4pPr marL="5486181" indent="0">
              <a:buNone/>
              <a:defRPr sz="8000"/>
            </a:lvl4pPr>
            <a:lvl5pPr marL="7314907" indent="0">
              <a:buNone/>
              <a:defRPr sz="8000"/>
            </a:lvl5pPr>
            <a:lvl6pPr marL="9143634" indent="0">
              <a:buNone/>
              <a:defRPr sz="8000"/>
            </a:lvl6pPr>
            <a:lvl7pPr marL="10972361" indent="0">
              <a:buNone/>
              <a:defRPr sz="8000"/>
            </a:lvl7pPr>
            <a:lvl8pPr marL="12801088" indent="0">
              <a:buNone/>
              <a:defRPr sz="8000"/>
            </a:lvl8pPr>
            <a:lvl9pPr marL="14629815" indent="0">
              <a:buNone/>
              <a:defRPr sz="8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09" y="21469352"/>
            <a:ext cx="23042880" cy="3219448"/>
          </a:xfrm>
        </p:spPr>
        <p:txBody>
          <a:bodyPr/>
          <a:lstStyle>
            <a:lvl1pPr marL="0" indent="0">
              <a:buNone/>
              <a:defRPr sz="5583"/>
            </a:lvl1pPr>
            <a:lvl2pPr marL="1828727" indent="0">
              <a:buNone/>
              <a:defRPr sz="4833"/>
            </a:lvl2pPr>
            <a:lvl3pPr marL="3657454" indent="0">
              <a:buNone/>
              <a:defRPr sz="4000"/>
            </a:lvl3pPr>
            <a:lvl4pPr marL="5486181" indent="0">
              <a:buNone/>
              <a:defRPr sz="3583"/>
            </a:lvl4pPr>
            <a:lvl5pPr marL="7314907" indent="0">
              <a:buNone/>
              <a:defRPr sz="3583"/>
            </a:lvl5pPr>
            <a:lvl6pPr marL="9143634" indent="0">
              <a:buNone/>
              <a:defRPr sz="3583"/>
            </a:lvl6pPr>
            <a:lvl7pPr marL="10972361" indent="0">
              <a:buNone/>
              <a:defRPr sz="3583"/>
            </a:lvl7pPr>
            <a:lvl8pPr marL="12801088" indent="0">
              <a:buNone/>
              <a:defRPr sz="3583"/>
            </a:lvl8pPr>
            <a:lvl9pPr marL="14629815" indent="0">
              <a:buNone/>
              <a:defRPr sz="35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1098552"/>
            <a:ext cx="34564320" cy="45720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6400802"/>
            <a:ext cx="34564320" cy="1810385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25425402"/>
            <a:ext cx="896112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FB862-634A-4022-92DC-402599C93DD8}" type="datetimeFigureOut">
              <a:rPr lang="en-US" smtClean="0"/>
              <a:pPr/>
              <a:t>11/18/2024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25425402"/>
            <a:ext cx="1216152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25425402"/>
            <a:ext cx="8961120" cy="14605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48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AA5B-3E85-4051-AE25-726B5BEE6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57454" rtl="0" eaLnBrk="1" latinLnBrk="0" hangingPunct="1">
        <a:spcBef>
          <a:spcPct val="0"/>
        </a:spcBef>
        <a:buNone/>
        <a:defRPr sz="175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545" indent="-1371545" algn="l" defTabSz="3657454" rtl="0" eaLnBrk="1" latinLnBrk="0" hangingPunct="1">
        <a:spcBef>
          <a:spcPct val="20000"/>
        </a:spcBef>
        <a:buFont typeface="Arial" pitchFamily="34" charset="0"/>
        <a:buChar char="•"/>
        <a:defRPr sz="12833" kern="1200">
          <a:solidFill>
            <a:schemeClr val="tx1"/>
          </a:solidFill>
          <a:latin typeface="+mn-lt"/>
          <a:ea typeface="+mn-ea"/>
          <a:cs typeface="+mn-cs"/>
        </a:defRPr>
      </a:lvl1pPr>
      <a:lvl2pPr marL="2971681" indent="-1142954" algn="l" defTabSz="3657454" rtl="0" eaLnBrk="1" latinLnBrk="0" hangingPunct="1">
        <a:spcBef>
          <a:spcPct val="20000"/>
        </a:spcBef>
        <a:buFont typeface="Arial" pitchFamily="34" charset="0"/>
        <a:buChar char="–"/>
        <a:defRPr sz="11166" kern="1200">
          <a:solidFill>
            <a:schemeClr val="tx1"/>
          </a:solidFill>
          <a:latin typeface="+mn-lt"/>
          <a:ea typeface="+mn-ea"/>
          <a:cs typeface="+mn-cs"/>
        </a:defRPr>
      </a:lvl2pPr>
      <a:lvl3pPr marL="4571817" indent="-914363" algn="l" defTabSz="3657454" rtl="0" eaLnBrk="1" latinLnBrk="0" hangingPunct="1">
        <a:spcBef>
          <a:spcPct val="20000"/>
        </a:spcBef>
        <a:buFont typeface="Arial" pitchFamily="34" charset="0"/>
        <a:buChar char="•"/>
        <a:defRPr sz="9583" kern="1200">
          <a:solidFill>
            <a:schemeClr val="tx1"/>
          </a:solidFill>
          <a:latin typeface="+mn-lt"/>
          <a:ea typeface="+mn-ea"/>
          <a:cs typeface="+mn-cs"/>
        </a:defRPr>
      </a:lvl3pPr>
      <a:lvl4pPr marL="6400544" indent="-914363" algn="l" defTabSz="3657454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271" indent="-914363" algn="l" defTabSz="3657454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57998" indent="-914363" algn="l" defTabSz="3657454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6725" indent="-914363" algn="l" defTabSz="3657454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5451" indent="-914363" algn="l" defTabSz="3657454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178" indent="-914363" algn="l" defTabSz="3657454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1pPr>
      <a:lvl2pPr marL="1828727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2pPr>
      <a:lvl3pPr marL="3657454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3pPr>
      <a:lvl4pPr marL="5486181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4pPr>
      <a:lvl5pPr marL="7314907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5pPr>
      <a:lvl6pPr marL="9143634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6pPr>
      <a:lvl7pPr marL="10972361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7pPr>
      <a:lvl8pPr marL="12801088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8pPr>
      <a:lvl9pPr marL="14629815" algn="l" defTabSz="3657454" rtl="0" eaLnBrk="1" latinLnBrk="0" hangingPunct="1">
        <a:defRPr sz="71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762000"/>
            <a:ext cx="34290000" cy="3429000"/>
          </a:xfrm>
          <a:prstGeom prst="rect">
            <a:avLst/>
          </a:prstGeom>
          <a:solidFill>
            <a:srgbClr val="3F3F3F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52400" tIns="228600" rIns="152400" bIns="228600"/>
          <a:lstStyle/>
          <a:p>
            <a:pPr algn="ctr">
              <a:lnSpc>
                <a:spcPts val="10000"/>
              </a:lnSpc>
              <a:defRPr/>
            </a:pPr>
            <a:r>
              <a:rPr lang="en-US" sz="9166" b="1" dirty="0">
                <a:solidFill>
                  <a:schemeClr val="bg1"/>
                </a:solidFill>
                <a:latin typeface="+mj-lt"/>
              </a:rPr>
              <a:t>Title to describe research question, attract people to poster </a:t>
            </a:r>
            <a:endParaRPr lang="en-US" sz="4500" b="1" dirty="0">
              <a:solidFill>
                <a:schemeClr val="bg1"/>
              </a:solidFill>
              <a:latin typeface="+mj-lt"/>
            </a:endParaRPr>
          </a:p>
          <a:p>
            <a:pPr algn="ctr">
              <a:lnSpc>
                <a:spcPts val="8333"/>
              </a:lnSpc>
              <a:defRPr/>
            </a:pPr>
            <a:r>
              <a:rPr lang="en-US" sz="7333" spc="-125" dirty="0">
                <a:solidFill>
                  <a:schemeClr val="accent3"/>
                </a:solidFill>
                <a:latin typeface="+mj-lt"/>
              </a:rPr>
              <a:t>Subtitle, if needed: general terms are more approachable </a:t>
            </a:r>
          </a:p>
          <a:p>
            <a:pPr algn="ctr">
              <a:lnSpc>
                <a:spcPts val="5416"/>
              </a:lnSpc>
              <a:defRPr/>
            </a:pPr>
            <a:r>
              <a:rPr lang="en-US" sz="5000" dirty="0">
                <a:solidFill>
                  <a:schemeClr val="accent3"/>
                </a:solidFill>
                <a:latin typeface="+mj-lt"/>
              </a:rPr>
              <a:t>Authors names</a:t>
            </a:r>
            <a:r>
              <a:rPr lang="en-US" sz="5000" baseline="30000" dirty="0">
                <a:solidFill>
                  <a:schemeClr val="accent3"/>
                </a:solidFill>
                <a:latin typeface="+mj-lt"/>
              </a:rPr>
              <a:t> </a:t>
            </a:r>
            <a:r>
              <a:rPr lang="en-US" sz="5000" dirty="0">
                <a:solidFill>
                  <a:schemeClr val="accent3"/>
                </a:solidFill>
                <a:latin typeface="+mj-lt"/>
              </a:rPr>
              <a:t>and affiliations, can include contact information </a:t>
            </a:r>
            <a:endParaRPr lang="en-US" sz="5000" baseline="300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5" name="Rectangle 682"/>
          <p:cNvSpPr>
            <a:spLocks noChangeArrowheads="1"/>
          </p:cNvSpPr>
          <p:nvPr/>
        </p:nvSpPr>
        <p:spPr bwMode="auto">
          <a:xfrm>
            <a:off x="2057400" y="4572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chemeClr val="accent2"/>
                </a:solidFill>
                <a:ea typeface="굴림" pitchFamily="34" charset="-127"/>
              </a:rPr>
              <a:t>Introduction </a:t>
            </a:r>
          </a:p>
        </p:txBody>
      </p:sp>
      <p:sp>
        <p:nvSpPr>
          <p:cNvPr id="6" name="Rectangle 682"/>
          <p:cNvSpPr>
            <a:spLocks noChangeArrowheads="1"/>
          </p:cNvSpPr>
          <p:nvPr/>
        </p:nvSpPr>
        <p:spPr bwMode="auto">
          <a:xfrm>
            <a:off x="19583400" y="4572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rgbClr val="D2000E"/>
                </a:solidFill>
                <a:ea typeface="굴림" pitchFamily="34" charset="-127"/>
              </a:rPr>
              <a:t>Results</a:t>
            </a:r>
          </a:p>
        </p:txBody>
      </p:sp>
      <p:sp>
        <p:nvSpPr>
          <p:cNvPr id="7" name="Rectangle 682"/>
          <p:cNvSpPr>
            <a:spLocks noChangeArrowheads="1"/>
          </p:cNvSpPr>
          <p:nvPr/>
        </p:nvSpPr>
        <p:spPr bwMode="auto">
          <a:xfrm>
            <a:off x="10820400" y="4572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rgbClr val="D2000E"/>
                </a:solidFill>
                <a:ea typeface="굴림" pitchFamily="34" charset="-127"/>
              </a:rPr>
              <a:t>Methods</a:t>
            </a:r>
          </a:p>
        </p:txBody>
      </p:sp>
      <p:sp>
        <p:nvSpPr>
          <p:cNvPr id="8" name="Rectangle 682"/>
          <p:cNvSpPr>
            <a:spLocks noChangeArrowheads="1"/>
          </p:cNvSpPr>
          <p:nvPr/>
        </p:nvSpPr>
        <p:spPr bwMode="auto">
          <a:xfrm>
            <a:off x="28346400" y="4572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chemeClr val="accent2"/>
                </a:solidFill>
                <a:ea typeface="굴림" pitchFamily="34" charset="-127"/>
              </a:rPr>
              <a:t>Conclusion</a:t>
            </a:r>
            <a:r>
              <a:rPr lang="en-US" altLang="ko-KR" sz="5500" b="1" kern="500" spc="-83" dirty="0">
                <a:solidFill>
                  <a:schemeClr val="bg1"/>
                </a:solidFill>
                <a:ea typeface="굴림" pitchFamily="34" charset="-127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57400" y="6096000"/>
            <a:ext cx="8001000" cy="18288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pPr>
              <a:spcAft>
                <a:spcPts val="1000"/>
              </a:spcAft>
              <a:defRPr/>
            </a:pPr>
            <a:r>
              <a:rPr lang="en-US" altLang="ko-KR" sz="2667" b="1" dirty="0">
                <a:solidFill>
                  <a:srgbClr val="3F3F3F"/>
                </a:solidFill>
              </a:rPr>
              <a:t>Subhead</a:t>
            </a:r>
          </a:p>
          <a:p>
            <a:pPr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sz="2333" dirty="0"/>
              <a:t>A statement that gives a quick overview of your poster. Include relevant background to provide a context for understanding the central question or theme of your poster. Define acronyms if you use them, and avoid lab jargon.</a:t>
            </a:r>
            <a:endParaRPr lang="ko-KR" altLang="en-US" sz="2333" b="1" dirty="0">
              <a:solidFill>
                <a:srgbClr val="3F3F3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333" dirty="0" err="1"/>
              <a:t>Patie</a:t>
            </a:r>
            <a:r>
              <a:rPr lang="en-US" sz="2333" dirty="0"/>
              <a:t> tat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velessit</a:t>
            </a:r>
            <a:r>
              <a:rPr lang="en-US" sz="2333" dirty="0"/>
              <a:t> </a:t>
            </a:r>
            <a:r>
              <a:rPr lang="en-US" sz="2333" dirty="0" err="1"/>
              <a:t>iure</a:t>
            </a:r>
            <a:r>
              <a:rPr lang="en-US" sz="2333" dirty="0"/>
              <a:t> core </a:t>
            </a:r>
            <a:r>
              <a:rPr lang="en-US" sz="2333" dirty="0" err="1"/>
              <a:t>faccum</a:t>
            </a:r>
            <a:r>
              <a:rPr lang="en-US" sz="2333" dirty="0"/>
              <a:t> </a:t>
            </a:r>
            <a:r>
              <a:rPr lang="en-US" sz="2333" dirty="0" err="1"/>
              <a:t>enibh</a:t>
            </a:r>
            <a:r>
              <a:rPr lang="en-US" sz="2333" dirty="0"/>
              <a:t> </a:t>
            </a:r>
            <a:r>
              <a:rPr lang="en-US" sz="2333" dirty="0" err="1"/>
              <a:t>elisim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tem </a:t>
            </a:r>
            <a:r>
              <a:rPr lang="en-US" sz="2333" dirty="0" err="1"/>
              <a:t>zzrit</a:t>
            </a:r>
            <a:r>
              <a:rPr lang="en-US" sz="2333" dirty="0"/>
              <a:t>, </a:t>
            </a:r>
            <a:r>
              <a:rPr lang="en-US" sz="2333" dirty="0" err="1"/>
              <a:t>venisi</a:t>
            </a:r>
            <a:r>
              <a:rPr lang="en-US" sz="2333" dirty="0"/>
              <a:t> </a:t>
            </a:r>
            <a:r>
              <a:rPr lang="en-US" sz="2333" dirty="0" err="1"/>
              <a:t>ero</a:t>
            </a:r>
            <a:r>
              <a:rPr lang="en-US" sz="2333" dirty="0"/>
              <a:t> </a:t>
            </a:r>
            <a:r>
              <a:rPr lang="en-US" sz="2333" dirty="0" err="1"/>
              <a:t>esent</a:t>
            </a:r>
            <a:r>
              <a:rPr lang="en-US" sz="2333" dirty="0"/>
              <a:t> </a:t>
            </a:r>
            <a:r>
              <a:rPr lang="en-US" sz="2333" dirty="0" err="1"/>
              <a:t>praesenim</a:t>
            </a:r>
            <a:r>
              <a:rPr lang="en-US" sz="2333" dirty="0"/>
              <a:t> </a:t>
            </a:r>
            <a:r>
              <a:rPr lang="en-US" sz="2333" dirty="0" err="1"/>
              <a:t>ipsum</a:t>
            </a:r>
            <a:r>
              <a:rPr lang="en-US" sz="2333" dirty="0"/>
              <a:t> quam, </a:t>
            </a:r>
            <a:r>
              <a:rPr lang="en-US" sz="2333" dirty="0" err="1"/>
              <a:t>sim</a:t>
            </a:r>
            <a:r>
              <a:rPr lang="en-US" sz="2333" dirty="0"/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autpatie</a:t>
            </a:r>
            <a:r>
              <a:rPr lang="en-US" sz="2333" dirty="0"/>
              <a:t> </a:t>
            </a:r>
            <a:r>
              <a:rPr lang="en-US" sz="2333" dirty="0" err="1"/>
              <a:t>molortie</a:t>
            </a:r>
            <a:r>
              <a:rPr lang="en-US" sz="2333" dirty="0"/>
              <a:t> mod </a:t>
            </a:r>
            <a:r>
              <a:rPr lang="en-US" sz="2333" dirty="0" err="1"/>
              <a:t>eum</a:t>
            </a:r>
            <a:r>
              <a:rPr lang="en-US" sz="2333" dirty="0"/>
              <a:t> </a:t>
            </a:r>
            <a:r>
              <a:rPr lang="en-US" sz="2333" dirty="0" err="1"/>
              <a:t>delit</a:t>
            </a:r>
            <a:r>
              <a:rPr lang="en-US" sz="2333" dirty="0"/>
              <a:t> am, </a:t>
            </a:r>
            <a:r>
              <a:rPr lang="en-US" sz="2333" dirty="0" err="1"/>
              <a:t>vulpute</a:t>
            </a:r>
            <a:r>
              <a:rPr lang="en-US" sz="2333" dirty="0"/>
              <a:t> </a:t>
            </a:r>
            <a:r>
              <a:rPr lang="en-US" sz="2333" dirty="0" err="1"/>
              <a:t>molenim</a:t>
            </a:r>
            <a:r>
              <a:rPr lang="en-US" sz="2333" dirty="0"/>
              <a:t> </a:t>
            </a:r>
            <a:r>
              <a:rPr lang="en-US" sz="2333" dirty="0" err="1"/>
              <a:t>incincil</a:t>
            </a:r>
            <a:r>
              <a:rPr lang="en-US" sz="2333" dirty="0"/>
              <a:t> in </a:t>
            </a:r>
            <a:r>
              <a:rPr lang="en-US" sz="2333" dirty="0" err="1"/>
              <a:t>henim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ullam</a:t>
            </a:r>
            <a:r>
              <a:rPr lang="en-US" sz="2333" dirty="0"/>
              <a:t>, </a:t>
            </a:r>
            <a:r>
              <a:rPr lang="en-US" sz="2333" dirty="0" err="1"/>
              <a:t>quipisit</a:t>
            </a:r>
            <a:r>
              <a:rPr lang="en-US" sz="2333" dirty="0"/>
              <a:t>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aute</a:t>
            </a:r>
            <a:r>
              <a:rPr lang="en-US" sz="2333" dirty="0"/>
              <a:t> </a:t>
            </a:r>
            <a:r>
              <a:rPr lang="en-US" sz="2333" dirty="0" err="1"/>
              <a:t>modolummy</a:t>
            </a:r>
            <a:r>
              <a:rPr lang="en-US" sz="2333" dirty="0"/>
              <a:t> nit </a:t>
            </a:r>
            <a:r>
              <a:rPr lang="en-US" sz="2333" dirty="0" err="1"/>
              <a:t>acip</a:t>
            </a:r>
            <a:r>
              <a:rPr lang="en-US" sz="2333" dirty="0"/>
              <a:t> </a:t>
            </a:r>
            <a:r>
              <a:rPr lang="en-US" sz="2333" dirty="0" err="1"/>
              <a:t>exeraessed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, corer </a:t>
            </a:r>
            <a:r>
              <a:rPr lang="en-US" sz="2333" dirty="0" err="1"/>
              <a:t>adiam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magniam</a:t>
            </a:r>
            <a:r>
              <a:rPr lang="en-US" sz="2333" dirty="0"/>
              <a:t> </a:t>
            </a:r>
            <a:r>
              <a:rPr lang="en-US" sz="2333" dirty="0" err="1"/>
              <a:t>consequip</a:t>
            </a:r>
            <a:r>
              <a:rPr lang="en-US" sz="2333" dirty="0"/>
              <a:t> </a:t>
            </a:r>
            <a:r>
              <a:rPr lang="en-US" sz="2333" dirty="0" err="1"/>
              <a:t>estin</a:t>
            </a:r>
            <a:r>
              <a:rPr lang="en-US" sz="2333" dirty="0"/>
              <a:t> </a:t>
            </a:r>
            <a:r>
              <a:rPr lang="en-US" sz="2333" dirty="0" err="1"/>
              <a:t>voluptat</a:t>
            </a:r>
            <a:r>
              <a:rPr lang="en-US" sz="2333" dirty="0"/>
              <a:t>. </a:t>
            </a:r>
            <a:r>
              <a:rPr lang="en-US" sz="2333" dirty="0" err="1"/>
              <a:t>Magnim</a:t>
            </a:r>
            <a:r>
              <a:rPr lang="en-US" sz="2333" dirty="0"/>
              <a:t> do </a:t>
            </a:r>
            <a:r>
              <a:rPr lang="en-US" sz="2333" dirty="0" err="1"/>
              <a:t>conse</a:t>
            </a:r>
            <a:r>
              <a:rPr lang="en-US" sz="2333" dirty="0"/>
              <a:t> </a:t>
            </a:r>
            <a:r>
              <a:rPr lang="en-US" sz="2333" dirty="0" err="1"/>
              <a:t>consenis</a:t>
            </a:r>
            <a:r>
              <a:rPr lang="en-US" sz="2333" dirty="0"/>
              <a:t> </a:t>
            </a:r>
            <a:r>
              <a:rPr lang="en-US" sz="2333" dirty="0" err="1"/>
              <a:t>dolestrud</a:t>
            </a:r>
            <a:r>
              <a:rPr lang="en-US" sz="2333" dirty="0"/>
              <a:t> </a:t>
            </a:r>
            <a:r>
              <a:rPr lang="en-US" sz="2333" dirty="0" err="1"/>
              <a:t>molorem</a:t>
            </a:r>
            <a:r>
              <a:rPr lang="en-US" sz="2333" dirty="0"/>
              <a:t> et </a:t>
            </a:r>
            <a:r>
              <a:rPr lang="en-US" sz="2333" dirty="0" err="1"/>
              <a:t>accummolor</a:t>
            </a:r>
            <a:r>
              <a:rPr lang="en-US" sz="2333" dirty="0"/>
              <a:t> </a:t>
            </a:r>
            <a:r>
              <a:rPr lang="en-US" sz="2333" dirty="0" err="1"/>
              <a:t>sequat</a:t>
            </a:r>
            <a:r>
              <a:rPr lang="en-US" sz="2333" dirty="0"/>
              <a:t> non </a:t>
            </a:r>
            <a:r>
              <a:rPr lang="en-US" sz="2333" dirty="0" err="1"/>
              <a:t>utet</a:t>
            </a:r>
            <a:r>
              <a:rPr lang="en-US" sz="2333" dirty="0"/>
              <a:t> </a:t>
            </a:r>
            <a:r>
              <a:rPr lang="en-US" sz="2333" dirty="0" err="1"/>
              <a:t>adipisl</a:t>
            </a:r>
            <a:r>
              <a:rPr lang="en-US" sz="2333" dirty="0"/>
              <a:t> </a:t>
            </a:r>
            <a:r>
              <a:rPr lang="en-US" sz="2333" dirty="0" err="1"/>
              <a:t>utpat</a:t>
            </a:r>
            <a:r>
              <a:rPr lang="en-US" sz="2333" dirty="0"/>
              <a:t>, </a:t>
            </a:r>
            <a:r>
              <a:rPr lang="en-US" sz="2333" dirty="0" err="1"/>
              <a:t>si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333" dirty="0"/>
              <a:t>Pat </a:t>
            </a:r>
            <a:r>
              <a:rPr lang="en-US" sz="2333" dirty="0" err="1"/>
              <a:t>volorer</a:t>
            </a:r>
            <a:r>
              <a:rPr lang="en-US" sz="2333" dirty="0"/>
              <a:t> </a:t>
            </a:r>
            <a:r>
              <a:rPr lang="en-US" sz="2333" dirty="0" err="1"/>
              <a:t>si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tat </a:t>
            </a:r>
            <a:r>
              <a:rPr lang="en-US" sz="2333" dirty="0" err="1"/>
              <a:t>esequat</a:t>
            </a:r>
            <a:r>
              <a:rPr lang="en-US" sz="2333" dirty="0"/>
              <a:t> </a:t>
            </a:r>
            <a:r>
              <a:rPr lang="en-US" sz="2333" dirty="0" err="1"/>
              <a:t>aut</a:t>
            </a:r>
            <a:r>
              <a:rPr lang="en-US" sz="2333" dirty="0"/>
              <a:t> </a:t>
            </a:r>
            <a:r>
              <a:rPr lang="en-US" sz="2333" dirty="0" err="1"/>
              <a:t>nummy</a:t>
            </a:r>
            <a:r>
              <a:rPr lang="en-US" sz="2333" dirty="0"/>
              <a:t> </a:t>
            </a:r>
            <a:r>
              <a:rPr lang="en-US" sz="2333" dirty="0" err="1"/>
              <a:t>nulputpat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tate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feuisci</a:t>
            </a:r>
            <a:r>
              <a:rPr lang="en-US" sz="2333" dirty="0"/>
              <a:t> </a:t>
            </a:r>
            <a:r>
              <a:rPr lang="en-US" sz="2333" dirty="0" err="1"/>
              <a:t>ncincipit</a:t>
            </a:r>
            <a:r>
              <a:rPr lang="en-US" sz="2333" dirty="0"/>
              <a:t> </a:t>
            </a:r>
            <a:r>
              <a:rPr lang="en-US" sz="2333" dirty="0" err="1"/>
              <a:t>wisit</a:t>
            </a:r>
            <a:r>
              <a:rPr lang="en-US" sz="2333" dirty="0"/>
              <a:t> lore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feuismolore</a:t>
            </a:r>
            <a:r>
              <a:rPr lang="en-US" sz="2333" dirty="0"/>
              <a:t> </a:t>
            </a:r>
            <a:r>
              <a:rPr lang="en-US" sz="2333" dirty="0" err="1"/>
              <a:t>velit</a:t>
            </a:r>
            <a:r>
              <a:rPr lang="en-US" sz="2333" dirty="0"/>
              <a:t>, </a:t>
            </a:r>
            <a:r>
              <a:rPr lang="en-US" sz="2333" dirty="0" err="1"/>
              <a:t>sumsan</a:t>
            </a:r>
            <a:r>
              <a:rPr lang="en-US" sz="2333" dirty="0"/>
              <a:t> </a:t>
            </a:r>
            <a:r>
              <a:rPr lang="en-US" sz="2333" dirty="0" err="1"/>
              <a:t>hent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iriustie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digna</a:t>
            </a:r>
            <a:r>
              <a:rPr lang="en-US" sz="2333" dirty="0"/>
              <a:t> </a:t>
            </a:r>
            <a:r>
              <a:rPr lang="en-US" sz="2333" dirty="0" err="1"/>
              <a:t>aliquat</a:t>
            </a:r>
            <a:r>
              <a:rPr lang="en-US" sz="2333" dirty="0"/>
              <a:t>, </a:t>
            </a:r>
            <a:r>
              <a:rPr lang="en-US" sz="2333" dirty="0" err="1"/>
              <a:t>vero</a:t>
            </a:r>
            <a:r>
              <a:rPr lang="en-US" sz="2333" dirty="0"/>
              <a:t>. </a:t>
            </a:r>
          </a:p>
          <a:p>
            <a:pPr>
              <a:lnSpc>
                <a:spcPct val="120000"/>
              </a:lnSpc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endParaRPr lang="en-US" altLang="ko-KR" sz="2333" b="1" dirty="0">
              <a:solidFill>
                <a:srgbClr val="336600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altLang="ko-KR" sz="2333" b="1" dirty="0">
                <a:solidFill>
                  <a:schemeClr val="tx2"/>
                </a:solidFill>
                <a:ea typeface="굴림" pitchFamily="34" charset="-127"/>
              </a:rPr>
              <a:t>Objectives/Goals/Problem </a:t>
            </a:r>
          </a:p>
          <a:p>
            <a:pPr>
              <a:lnSpc>
                <a:spcPct val="120000"/>
              </a:lnSpc>
            </a:pPr>
            <a:r>
              <a:rPr lang="en-US" sz="2333" dirty="0"/>
              <a:t>A concise statement of the goal, question, or problem. Include an hypothesis, if appropriate.</a:t>
            </a:r>
          </a:p>
          <a:p>
            <a:pPr>
              <a:lnSpc>
                <a:spcPct val="120000"/>
              </a:lnSpc>
            </a:pPr>
            <a:endParaRPr lang="en-US" altLang="ko-KR" sz="2333" dirty="0">
              <a:solidFill>
                <a:schemeClr val="tx1"/>
              </a:solidFill>
              <a:ea typeface="굴림" pitchFamily="34" charset="-127"/>
            </a:endParaRP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333" dirty="0" err="1">
                <a:solidFill>
                  <a:schemeClr val="tx1"/>
                </a:solidFill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ea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 </a:t>
            </a:r>
            <a:r>
              <a:rPr lang="en-US" sz="2333" dirty="0" err="1"/>
              <a:t>doloreet</a:t>
            </a:r>
            <a:r>
              <a:rPr lang="en-US" sz="2333" dirty="0"/>
              <a:t> ex </a:t>
            </a:r>
            <a:r>
              <a:rPr lang="en-US" sz="2333" dirty="0" err="1"/>
              <a:t>estie</a:t>
            </a:r>
            <a:r>
              <a:rPr lang="en-US" sz="2333" dirty="0"/>
              <a:t> vent ad </a:t>
            </a:r>
            <a:r>
              <a:rPr lang="en-US" sz="2333" dirty="0" err="1"/>
              <a:t>molesto</a:t>
            </a:r>
            <a:r>
              <a:rPr lang="en-US" sz="2333" dirty="0"/>
              <a:t> </a:t>
            </a:r>
            <a:r>
              <a:rPr lang="en-US" sz="2333" dirty="0" err="1"/>
              <a:t>diat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333" b="1" dirty="0">
                <a:solidFill>
                  <a:schemeClr val="tx1"/>
                </a:solidFill>
                <a:ea typeface="굴림" pitchFamily="34" charset="-127"/>
              </a:rPr>
              <a:t> </a:t>
            </a:r>
            <a:r>
              <a:rPr lang="en-US" altLang="ko-KR" sz="2333" dirty="0" err="1">
                <a:solidFill>
                  <a:schemeClr val="tx1"/>
                </a:solidFill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</a:t>
            </a:r>
            <a:r>
              <a:rPr lang="en-US" sz="2333" dirty="0" err="1"/>
              <a:t>ea</a:t>
            </a:r>
            <a:r>
              <a:rPr lang="en-US" sz="2333" dirty="0"/>
              <a:t>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 </a:t>
            </a:r>
            <a:r>
              <a:rPr lang="en-US" sz="2333" dirty="0" err="1"/>
              <a:t>doloreet</a:t>
            </a:r>
            <a:r>
              <a:rPr lang="en-US" sz="2333" dirty="0"/>
              <a:t> ex </a:t>
            </a:r>
            <a:r>
              <a:rPr lang="en-US" sz="2333" dirty="0" err="1"/>
              <a:t>estie</a:t>
            </a:r>
            <a:r>
              <a:rPr lang="en-US" sz="2333" dirty="0"/>
              <a:t> </a:t>
            </a:r>
            <a:r>
              <a:rPr lang="en-US" sz="2333" dirty="0" err="1"/>
              <a:t>ve</a:t>
            </a:r>
            <a:r>
              <a:rPr lang="en-US" sz="2333" dirty="0"/>
              <a:t>. 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endParaRPr lang="ko-KR" altLang="en-US" sz="2333" dirty="0">
              <a:solidFill>
                <a:schemeClr val="tx1"/>
              </a:solidFill>
              <a:ea typeface="굴림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820400" y="6096000"/>
            <a:ext cx="8001000" cy="18288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spcAft>
                <a:spcPts val="1000"/>
              </a:spcAft>
              <a:defRPr/>
            </a:pPr>
            <a:endParaRPr lang="en-US" altLang="ko-KR" sz="2667" b="1" dirty="0">
              <a:solidFill>
                <a:srgbClr val="336600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ko-KR" sz="2667" b="1" dirty="0">
                <a:solidFill>
                  <a:schemeClr val="tx2"/>
                </a:solidFill>
              </a:rPr>
              <a:t>Subhead</a:t>
            </a:r>
            <a:endParaRPr lang="en-US" sz="2667" dirty="0"/>
          </a:p>
          <a:p>
            <a:pPr>
              <a:lnSpc>
                <a:spcPct val="120000"/>
              </a:lnSpc>
            </a:pPr>
            <a:r>
              <a:rPr lang="en-US" sz="2333" dirty="0"/>
              <a:t>A brief description, diagram, or flow chart representing each key process or procedure used to test the hypothesis.  This can also include a timeline of your work. </a:t>
            </a:r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r>
              <a:rPr lang="en-US" sz="2333" dirty="0" err="1"/>
              <a:t>Patie</a:t>
            </a:r>
            <a:r>
              <a:rPr lang="en-US" sz="2333" dirty="0"/>
              <a:t> tat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velessit</a:t>
            </a:r>
            <a:r>
              <a:rPr lang="en-US" sz="2333" dirty="0"/>
              <a:t> </a:t>
            </a:r>
            <a:r>
              <a:rPr lang="en-US" sz="2333" dirty="0" err="1"/>
              <a:t>iure</a:t>
            </a:r>
            <a:r>
              <a:rPr lang="en-US" sz="2333" dirty="0"/>
              <a:t> core </a:t>
            </a:r>
            <a:r>
              <a:rPr lang="en-US" sz="2333" dirty="0" err="1"/>
              <a:t>faccum</a:t>
            </a:r>
            <a:r>
              <a:rPr lang="en-US" sz="2333" dirty="0"/>
              <a:t> </a:t>
            </a:r>
            <a:r>
              <a:rPr lang="en-US" sz="2333" dirty="0" err="1"/>
              <a:t>enibh</a:t>
            </a:r>
            <a:r>
              <a:rPr lang="en-US" sz="2333" dirty="0"/>
              <a:t> </a:t>
            </a:r>
            <a:r>
              <a:rPr lang="en-US" sz="2333" dirty="0" err="1"/>
              <a:t>elisim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tem </a:t>
            </a:r>
            <a:r>
              <a:rPr lang="en-US" sz="2333" dirty="0" err="1"/>
              <a:t>zzrit</a:t>
            </a:r>
            <a:r>
              <a:rPr lang="en-US" sz="2333" dirty="0"/>
              <a:t>, </a:t>
            </a:r>
            <a:r>
              <a:rPr lang="en-US" sz="2333" dirty="0" err="1"/>
              <a:t>venisi</a:t>
            </a:r>
            <a:r>
              <a:rPr lang="en-US" sz="2333" dirty="0"/>
              <a:t> </a:t>
            </a:r>
            <a:r>
              <a:rPr lang="en-US" sz="2333" dirty="0" err="1"/>
              <a:t>ero</a:t>
            </a:r>
            <a:r>
              <a:rPr lang="en-US" sz="2333" dirty="0"/>
              <a:t> </a:t>
            </a:r>
            <a:r>
              <a:rPr lang="en-US" sz="2333" dirty="0" err="1"/>
              <a:t>esent</a:t>
            </a:r>
            <a:r>
              <a:rPr lang="en-US" sz="2333" dirty="0"/>
              <a:t> </a:t>
            </a:r>
            <a:r>
              <a:rPr lang="en-US" sz="2333" dirty="0" err="1"/>
              <a:t>praesenim</a:t>
            </a:r>
            <a:r>
              <a:rPr lang="en-US" sz="2333" dirty="0"/>
              <a:t> </a:t>
            </a:r>
            <a:r>
              <a:rPr lang="en-US" sz="2333" dirty="0" err="1"/>
              <a:t>ipsum</a:t>
            </a:r>
            <a:r>
              <a:rPr lang="en-US" sz="2333" dirty="0"/>
              <a:t> quam, </a:t>
            </a:r>
            <a:r>
              <a:rPr lang="en-US" sz="2333" dirty="0" err="1"/>
              <a:t>sim</a:t>
            </a:r>
            <a:r>
              <a:rPr lang="en-US" sz="2333" dirty="0"/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autpatie</a:t>
            </a:r>
            <a:r>
              <a:rPr lang="en-US" sz="2333" dirty="0"/>
              <a:t> </a:t>
            </a:r>
            <a:r>
              <a:rPr lang="en-US" sz="2333" dirty="0" err="1"/>
              <a:t>molortie</a:t>
            </a:r>
            <a:r>
              <a:rPr lang="en-US" sz="2333" dirty="0"/>
              <a:t> mod </a:t>
            </a:r>
            <a:r>
              <a:rPr lang="en-US" sz="2333" dirty="0" err="1"/>
              <a:t>eum</a:t>
            </a:r>
            <a:r>
              <a:rPr lang="en-US" sz="2333" dirty="0"/>
              <a:t> </a:t>
            </a:r>
            <a:r>
              <a:rPr lang="en-US" sz="2333" dirty="0" err="1"/>
              <a:t>delit</a:t>
            </a:r>
            <a:r>
              <a:rPr lang="en-US" sz="2333" dirty="0"/>
              <a:t> am, </a:t>
            </a:r>
            <a:r>
              <a:rPr lang="en-US" sz="2333" dirty="0" err="1"/>
              <a:t>vulpute</a:t>
            </a:r>
            <a:r>
              <a:rPr lang="en-US" sz="2333" dirty="0"/>
              <a:t> </a:t>
            </a:r>
            <a:r>
              <a:rPr lang="en-US" sz="2333" dirty="0" err="1"/>
              <a:t>molenim</a:t>
            </a:r>
            <a:r>
              <a:rPr lang="en-US" sz="2333" dirty="0"/>
              <a:t> </a:t>
            </a:r>
            <a:r>
              <a:rPr lang="en-US" sz="2333" dirty="0" err="1"/>
              <a:t>incincil</a:t>
            </a:r>
            <a:r>
              <a:rPr lang="en-US" sz="2333" dirty="0"/>
              <a:t> in </a:t>
            </a:r>
            <a:r>
              <a:rPr lang="en-US" sz="2333" dirty="0" err="1"/>
              <a:t>henim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ullam</a:t>
            </a:r>
            <a:r>
              <a:rPr lang="en-US" sz="2333" dirty="0"/>
              <a:t>, </a:t>
            </a:r>
            <a:r>
              <a:rPr lang="en-US" sz="2333" dirty="0" err="1"/>
              <a:t>quipisit</a:t>
            </a:r>
            <a:r>
              <a:rPr lang="en-US" sz="2333" dirty="0"/>
              <a:t>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aute</a:t>
            </a:r>
            <a:r>
              <a:rPr lang="en-US" sz="2333" dirty="0"/>
              <a:t> </a:t>
            </a:r>
            <a:r>
              <a:rPr lang="en-US" sz="2333" dirty="0" err="1"/>
              <a:t>modolummy</a:t>
            </a:r>
            <a:r>
              <a:rPr lang="en-US" sz="2333" dirty="0"/>
              <a:t> nit </a:t>
            </a:r>
            <a:r>
              <a:rPr lang="en-US" sz="2333" dirty="0" err="1"/>
              <a:t>acip</a:t>
            </a:r>
            <a:r>
              <a:rPr lang="en-US" sz="2333" dirty="0"/>
              <a:t> </a:t>
            </a:r>
            <a:r>
              <a:rPr lang="en-US" sz="2333" dirty="0" err="1"/>
              <a:t>exeraessed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, corer </a:t>
            </a:r>
            <a:r>
              <a:rPr lang="en-US" sz="2333" dirty="0" err="1"/>
              <a:t>adiam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magniam</a:t>
            </a:r>
            <a:r>
              <a:rPr lang="en-US" sz="2333" dirty="0"/>
              <a:t> </a:t>
            </a:r>
            <a:r>
              <a:rPr lang="en-US" sz="2333" dirty="0" err="1"/>
              <a:t>consequip</a:t>
            </a:r>
            <a:r>
              <a:rPr lang="en-US" sz="2333" dirty="0"/>
              <a:t> </a:t>
            </a:r>
            <a:r>
              <a:rPr lang="en-US" sz="2333" dirty="0" err="1"/>
              <a:t>estin</a:t>
            </a:r>
            <a:r>
              <a:rPr lang="en-US" sz="2333" dirty="0"/>
              <a:t> </a:t>
            </a:r>
            <a:r>
              <a:rPr lang="en-US" sz="2333" dirty="0" err="1"/>
              <a:t>voluptat</a:t>
            </a:r>
            <a:r>
              <a:rPr lang="en-US" sz="2333" dirty="0"/>
              <a:t>. </a:t>
            </a:r>
            <a:r>
              <a:rPr lang="en-US" sz="2333" dirty="0" err="1"/>
              <a:t>Magnim</a:t>
            </a:r>
            <a:r>
              <a:rPr lang="en-US" sz="2333" dirty="0"/>
              <a:t> do </a:t>
            </a:r>
            <a:r>
              <a:rPr lang="en-US" sz="2333" dirty="0" err="1"/>
              <a:t>conse</a:t>
            </a:r>
            <a:r>
              <a:rPr lang="en-US" sz="2333" dirty="0"/>
              <a:t> </a:t>
            </a:r>
            <a:r>
              <a:rPr lang="en-US" sz="2333" dirty="0" err="1"/>
              <a:t>consenis</a:t>
            </a:r>
            <a:r>
              <a:rPr lang="en-US" sz="2333" dirty="0"/>
              <a:t> </a:t>
            </a:r>
            <a:r>
              <a:rPr lang="en-US" sz="2333" dirty="0" err="1"/>
              <a:t>dolestrud</a:t>
            </a:r>
            <a:r>
              <a:rPr lang="en-US" sz="2333" dirty="0"/>
              <a:t> </a:t>
            </a:r>
            <a:r>
              <a:rPr lang="en-US" sz="2333" dirty="0" err="1"/>
              <a:t>molorem</a:t>
            </a:r>
            <a:r>
              <a:rPr lang="en-US" sz="2333" dirty="0"/>
              <a:t> et </a:t>
            </a:r>
            <a:r>
              <a:rPr lang="en-US" sz="2333" dirty="0" err="1"/>
              <a:t>accummolor</a:t>
            </a:r>
            <a:r>
              <a:rPr lang="en-US" sz="2333" dirty="0"/>
              <a:t> </a:t>
            </a:r>
            <a:r>
              <a:rPr lang="en-US" sz="2333" dirty="0" err="1"/>
              <a:t>sequat</a:t>
            </a:r>
            <a:r>
              <a:rPr lang="en-US" sz="2333" dirty="0"/>
              <a:t> non </a:t>
            </a:r>
            <a:r>
              <a:rPr lang="en-US" sz="2333" dirty="0" err="1"/>
              <a:t>utet</a:t>
            </a:r>
            <a:r>
              <a:rPr lang="en-US" sz="2333" dirty="0"/>
              <a:t> </a:t>
            </a:r>
            <a:r>
              <a:rPr lang="en-US" sz="2333" dirty="0" err="1"/>
              <a:t>adipisl</a:t>
            </a:r>
            <a:r>
              <a:rPr lang="en-US" sz="2333" dirty="0"/>
              <a:t> </a:t>
            </a:r>
            <a:r>
              <a:rPr lang="en-US" sz="2333" dirty="0" err="1"/>
              <a:t>utpat</a:t>
            </a:r>
            <a:r>
              <a:rPr lang="en-US" sz="2333" dirty="0"/>
              <a:t>, </a:t>
            </a:r>
            <a:r>
              <a:rPr lang="en-US" sz="2333" dirty="0" err="1"/>
              <a:t>si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333" dirty="0"/>
              <a:t>Pat </a:t>
            </a:r>
            <a:r>
              <a:rPr lang="en-US" sz="2333" dirty="0" err="1"/>
              <a:t>volorer</a:t>
            </a:r>
            <a:r>
              <a:rPr lang="en-US" sz="2333" dirty="0"/>
              <a:t> </a:t>
            </a:r>
            <a:r>
              <a:rPr lang="en-US" sz="2333" dirty="0" err="1"/>
              <a:t>si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tat </a:t>
            </a:r>
            <a:r>
              <a:rPr lang="en-US" sz="2333" dirty="0" err="1"/>
              <a:t>esequat</a:t>
            </a:r>
            <a:r>
              <a:rPr lang="en-US" sz="2333" dirty="0"/>
              <a:t> </a:t>
            </a:r>
            <a:r>
              <a:rPr lang="en-US" sz="2333" dirty="0" err="1"/>
              <a:t>aut</a:t>
            </a:r>
            <a:r>
              <a:rPr lang="en-US" sz="2333" dirty="0"/>
              <a:t> </a:t>
            </a:r>
            <a:r>
              <a:rPr lang="en-US" sz="2333" dirty="0" err="1"/>
              <a:t>nummy</a:t>
            </a:r>
            <a:r>
              <a:rPr lang="en-US" sz="2333" dirty="0"/>
              <a:t> </a:t>
            </a:r>
            <a:r>
              <a:rPr lang="en-US" sz="2333" dirty="0" err="1"/>
              <a:t>nulputpat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tate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feuisci</a:t>
            </a:r>
            <a:r>
              <a:rPr lang="en-US" sz="2333" dirty="0"/>
              <a:t> </a:t>
            </a:r>
            <a:r>
              <a:rPr lang="en-US" sz="2333" dirty="0" err="1"/>
              <a:t>ncincipit</a:t>
            </a:r>
            <a:r>
              <a:rPr lang="en-US" sz="2333" dirty="0"/>
              <a:t> </a:t>
            </a:r>
            <a:r>
              <a:rPr lang="en-US" sz="2333" dirty="0" err="1"/>
              <a:t>wisit</a:t>
            </a:r>
            <a:r>
              <a:rPr lang="en-US" sz="2333" dirty="0"/>
              <a:t> lore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feuismolore</a:t>
            </a:r>
            <a:r>
              <a:rPr lang="en-US" sz="2333" dirty="0"/>
              <a:t> </a:t>
            </a:r>
            <a:r>
              <a:rPr lang="en-US" sz="2333" dirty="0" err="1"/>
              <a:t>velit</a:t>
            </a:r>
            <a:r>
              <a:rPr lang="en-US" sz="2333" dirty="0"/>
              <a:t>, </a:t>
            </a:r>
            <a:r>
              <a:rPr lang="en-US" sz="2333" dirty="0" err="1"/>
              <a:t>sumsan</a:t>
            </a:r>
            <a:r>
              <a:rPr lang="en-US" sz="2333" dirty="0"/>
              <a:t> </a:t>
            </a:r>
            <a:r>
              <a:rPr lang="en-US" sz="2333" dirty="0" err="1"/>
              <a:t>hent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iriustie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digna</a:t>
            </a:r>
            <a:r>
              <a:rPr lang="en-US" sz="2333" dirty="0"/>
              <a:t> </a:t>
            </a:r>
            <a:r>
              <a:rPr lang="en-US" sz="2333" dirty="0" err="1"/>
              <a:t>aliquat</a:t>
            </a:r>
            <a:r>
              <a:rPr lang="en-US" sz="2333" dirty="0"/>
              <a:t>, </a:t>
            </a:r>
            <a:r>
              <a:rPr lang="en-US" sz="2333" dirty="0" err="1"/>
              <a:t>vero</a:t>
            </a:r>
            <a:r>
              <a:rPr lang="en-US" sz="2333" dirty="0"/>
              <a:t> do </a:t>
            </a:r>
            <a:r>
              <a:rPr lang="en-US" sz="2333" dirty="0" err="1"/>
              <a:t>odigna</a:t>
            </a:r>
            <a:r>
              <a:rPr lang="en-US" sz="2333" dirty="0"/>
              <a:t> </a:t>
            </a:r>
            <a:r>
              <a:rPr lang="en-US" sz="2333" dirty="0" err="1"/>
              <a:t>auguerit</a:t>
            </a:r>
            <a:r>
              <a:rPr lang="en-US" sz="2333" dirty="0"/>
              <a:t> </a:t>
            </a:r>
            <a:r>
              <a:rPr lang="en-US" sz="2333" dirty="0" err="1"/>
              <a:t>ing</a:t>
            </a:r>
            <a:r>
              <a:rPr lang="en-US" sz="2333" dirty="0"/>
              <a:t> et </a:t>
            </a:r>
            <a:r>
              <a:rPr lang="en-US" sz="2333" dirty="0" err="1"/>
              <a:t>nonse</a:t>
            </a:r>
            <a:r>
              <a:rPr lang="en-US" sz="2333" dirty="0"/>
              <a:t> </a:t>
            </a:r>
            <a:r>
              <a:rPr lang="en-US" sz="2333" dirty="0" err="1"/>
              <a:t>minci</a:t>
            </a:r>
            <a:r>
              <a:rPr lang="en-US" sz="2333" dirty="0"/>
              <a:t> </a:t>
            </a:r>
            <a:r>
              <a:rPr lang="en-US" sz="2333" dirty="0" err="1"/>
              <a:t>estrud</a:t>
            </a:r>
            <a:r>
              <a:rPr lang="en-US" sz="2333" dirty="0"/>
              <a:t> tat </a:t>
            </a:r>
            <a:r>
              <a:rPr lang="en-US" sz="2333" dirty="0" err="1"/>
              <a:t>ing</a:t>
            </a:r>
            <a:r>
              <a:rPr lang="en-US" sz="2333" dirty="0"/>
              <a:t> et </a:t>
            </a:r>
            <a:r>
              <a:rPr lang="en-US" sz="2333" dirty="0" err="1"/>
              <a:t>eugait</a:t>
            </a:r>
            <a:r>
              <a:rPr lang="en-US" sz="2333" dirty="0"/>
              <a:t> in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inismolum</a:t>
            </a:r>
            <a:r>
              <a:rPr lang="en-US" sz="2333" dirty="0"/>
              <a:t> </a:t>
            </a:r>
            <a:r>
              <a:rPr lang="en-US" sz="2333" dirty="0" err="1"/>
              <a:t>quisciliquis</a:t>
            </a:r>
            <a:r>
              <a:rPr lang="en-US" sz="2333" dirty="0"/>
              <a:t> </a:t>
            </a:r>
            <a:r>
              <a:rPr lang="en-US" sz="2333" dirty="0" err="1"/>
              <a:t>doluptatet</a:t>
            </a:r>
            <a:r>
              <a:rPr lang="en-US" sz="2333" dirty="0"/>
              <a:t> </a:t>
            </a:r>
            <a:r>
              <a:rPr lang="en-US" sz="2333" dirty="0" err="1"/>
              <a:t>praessi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augait</a:t>
            </a:r>
            <a:r>
              <a:rPr lang="en-US" sz="2333" dirty="0"/>
              <a:t>,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delessequat</a:t>
            </a:r>
            <a:r>
              <a:rPr lang="en-US" sz="2333" dirty="0"/>
              <a:t> ad </a:t>
            </a:r>
            <a:r>
              <a:rPr lang="en-US" sz="2333" dirty="0" err="1"/>
              <a:t>tatuero</a:t>
            </a:r>
            <a:r>
              <a:rPr lang="en-US" sz="2333" dirty="0"/>
              <a:t> dui </a:t>
            </a:r>
            <a:r>
              <a:rPr lang="en-US" sz="2333" dirty="0" err="1"/>
              <a:t>blan</a:t>
            </a:r>
            <a:r>
              <a:rPr lang="en-US" sz="2333" dirty="0"/>
              <a:t> </a:t>
            </a:r>
            <a:r>
              <a:rPr lang="en-US" sz="2333" dirty="0" err="1"/>
              <a:t>eu</a:t>
            </a:r>
            <a:r>
              <a:rPr lang="en-US" sz="2333" dirty="0"/>
              <a:t> </a:t>
            </a:r>
            <a:r>
              <a:rPr lang="en-US" sz="2333" dirty="0" err="1"/>
              <a:t>feuguer</a:t>
            </a:r>
            <a:r>
              <a:rPr lang="en-US" sz="2333" dirty="0"/>
              <a:t> </a:t>
            </a:r>
            <a:r>
              <a:rPr lang="en-US" sz="2333" dirty="0" err="1"/>
              <a:t>cillandre</a:t>
            </a:r>
            <a:r>
              <a:rPr lang="en-US" sz="2333" dirty="0"/>
              <a:t> </a:t>
            </a:r>
            <a:r>
              <a:rPr lang="en-US" sz="2333" dirty="0" err="1"/>
              <a:t>dolenisim</a:t>
            </a:r>
            <a:r>
              <a:rPr lang="en-US" sz="2333" dirty="0"/>
              <a:t> dolor </a:t>
            </a:r>
            <a:r>
              <a:rPr lang="en-US" sz="2333" dirty="0" err="1"/>
              <a:t>sequis</a:t>
            </a:r>
            <a:r>
              <a:rPr lang="en-US" sz="2333" dirty="0"/>
              <a:t> </a:t>
            </a:r>
            <a:r>
              <a:rPr lang="en-US" sz="2333" dirty="0" err="1"/>
              <a:t>nim</a:t>
            </a:r>
            <a:r>
              <a:rPr lang="en-US" sz="2333" dirty="0"/>
              <a:t> ad min </a:t>
            </a:r>
            <a:r>
              <a:rPr lang="en-US" sz="2333" dirty="0" err="1"/>
              <a:t>verit</a:t>
            </a:r>
            <a:r>
              <a:rPr lang="en-US" sz="2333" dirty="0"/>
              <a:t> </a:t>
            </a:r>
            <a:r>
              <a:rPr lang="en-US" sz="2333" dirty="0" err="1"/>
              <a:t>vulla</a:t>
            </a:r>
            <a:r>
              <a:rPr lang="en-US" sz="2333" dirty="0"/>
              <a:t> at</a:t>
            </a:r>
            <a:r>
              <a:rPr lang="en-US" sz="2667" b="1" dirty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endParaRPr 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333" dirty="0"/>
              <a:t>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583400" y="6096000"/>
            <a:ext cx="8001000" cy="18288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pPr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altLang="ko-KR" sz="2667" b="1" dirty="0">
                <a:solidFill>
                  <a:schemeClr val="tx2"/>
                </a:solidFill>
              </a:rPr>
              <a:t>Subhead</a:t>
            </a:r>
          </a:p>
          <a:p>
            <a:pPr>
              <a:lnSpc>
                <a:spcPct val="120000"/>
              </a:lnSpc>
            </a:pPr>
            <a:r>
              <a:rPr lang="en-US" sz="2333" dirty="0"/>
              <a:t>Describe the data collected and the methods used to analyze the data. Photographs, tables, or graphs should be as large as possible, easily interpreted, and labeled with a caption or figure legend.</a:t>
            </a:r>
          </a:p>
          <a:p>
            <a:pPr>
              <a:lnSpc>
                <a:spcPct val="120000"/>
              </a:lnSpc>
            </a:pPr>
            <a:endParaRPr lang="ko-KR" alt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333" dirty="0" err="1"/>
              <a:t>Er</a:t>
            </a:r>
            <a:r>
              <a:rPr lang="en-US" sz="2333" dirty="0"/>
              <a:t> </a:t>
            </a:r>
            <a:r>
              <a:rPr lang="en-US" sz="2333" dirty="0" err="1"/>
              <a:t>illaor</a:t>
            </a:r>
            <a:r>
              <a:rPr lang="en-US" sz="2333" dirty="0"/>
              <a:t> se </a:t>
            </a:r>
            <a:r>
              <a:rPr lang="en-US" sz="2333" dirty="0" err="1"/>
              <a:t>consequat</a:t>
            </a:r>
            <a:r>
              <a:rPr lang="en-US" sz="2333" dirty="0"/>
              <a:t>. </a:t>
            </a:r>
            <a:r>
              <a:rPr lang="en-US" sz="2333" dirty="0" err="1"/>
              <a:t>Duismolorer</a:t>
            </a:r>
            <a:r>
              <a:rPr lang="en-US" sz="2333" dirty="0"/>
              <a:t> sis el </a:t>
            </a:r>
            <a:r>
              <a:rPr lang="en-US" sz="2333" dirty="0" err="1"/>
              <a:t>inibh</a:t>
            </a:r>
            <a:r>
              <a:rPr lang="en-US" sz="2333" dirty="0"/>
              <a:t> ea </a:t>
            </a:r>
            <a:r>
              <a:rPr lang="en-US" sz="2333" dirty="0" err="1"/>
              <a:t>faccum</a:t>
            </a:r>
            <a:r>
              <a:rPr lang="en-US" sz="2333" dirty="0"/>
              <a:t> </a:t>
            </a:r>
            <a:r>
              <a:rPr lang="en-US" sz="2333" dirty="0" err="1"/>
              <a:t>ing</a:t>
            </a:r>
            <a:r>
              <a:rPr lang="en-US" sz="2333" dirty="0"/>
              <a:t> </a:t>
            </a:r>
            <a:r>
              <a:rPr lang="en-US" sz="2333" dirty="0" err="1"/>
              <a:t>eu</a:t>
            </a:r>
            <a:r>
              <a:rPr lang="en-US" sz="2333" dirty="0"/>
              <a:t> </a:t>
            </a:r>
            <a:r>
              <a:rPr lang="en-US" sz="2333" dirty="0" err="1"/>
              <a:t>feuis</a:t>
            </a:r>
            <a:r>
              <a:rPr lang="en-US" sz="2333" dirty="0"/>
              <a:t> et </a:t>
            </a:r>
            <a:r>
              <a:rPr lang="en-US" sz="2333" dirty="0" err="1"/>
              <a:t>aliquis</a:t>
            </a:r>
            <a:r>
              <a:rPr lang="en-US" sz="2333" dirty="0"/>
              <a:t> </a:t>
            </a:r>
            <a:r>
              <a:rPr lang="en-US" sz="2333" dirty="0" err="1"/>
              <a:t>nulluta</a:t>
            </a:r>
            <a:r>
              <a:rPr lang="en-US" sz="2333" dirty="0"/>
              <a:t> </a:t>
            </a:r>
            <a:r>
              <a:rPr lang="en-US" sz="2333" dirty="0" err="1"/>
              <a:t>tinibh</a:t>
            </a:r>
            <a:r>
              <a:rPr lang="en-US" sz="2333" dirty="0"/>
              <a:t> ea </a:t>
            </a:r>
            <a:r>
              <a:rPr lang="en-US" sz="2333" dirty="0" err="1"/>
              <a:t>facinis</a:t>
            </a:r>
            <a:r>
              <a:rPr lang="en-US" sz="2333" dirty="0"/>
              <a:t> num </a:t>
            </a:r>
            <a:r>
              <a:rPr lang="en-US" sz="2333" dirty="0" err="1"/>
              <a:t>exerat</a:t>
            </a:r>
            <a:r>
              <a:rPr lang="en-US" sz="2333" dirty="0"/>
              <a:t> </a:t>
            </a:r>
            <a:r>
              <a:rPr lang="en-US" sz="2333" dirty="0" err="1"/>
              <a:t>praesto</a:t>
            </a:r>
            <a:r>
              <a:rPr lang="en-US" sz="2333" dirty="0"/>
              <a:t> </a:t>
            </a:r>
            <a:r>
              <a:rPr lang="en-US" sz="2333" dirty="0" err="1"/>
              <a:t>od</a:t>
            </a:r>
            <a:r>
              <a:rPr lang="en-US" sz="2333" dirty="0"/>
              <a:t> min </a:t>
            </a:r>
            <a:r>
              <a:rPr lang="en-US" sz="2333" dirty="0" err="1"/>
              <a:t>ecte</a:t>
            </a:r>
            <a:r>
              <a:rPr lang="en-US" sz="2333" dirty="0"/>
              <a:t> </a:t>
            </a:r>
            <a:r>
              <a:rPr lang="en-US" sz="2333" dirty="0" err="1"/>
              <a:t>consequamet</a:t>
            </a:r>
            <a:r>
              <a:rPr lang="en-US" sz="2333" dirty="0"/>
              <a:t> </a:t>
            </a:r>
            <a:r>
              <a:rPr lang="en-US" sz="2333" dirty="0" err="1"/>
              <a:t>prat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333" dirty="0" err="1"/>
              <a:t>Patie</a:t>
            </a:r>
            <a:r>
              <a:rPr lang="en-US" sz="2333" dirty="0"/>
              <a:t> tat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velessit</a:t>
            </a:r>
            <a:r>
              <a:rPr lang="en-US" sz="2333" dirty="0"/>
              <a:t> </a:t>
            </a:r>
            <a:r>
              <a:rPr lang="en-US" sz="2333" dirty="0" err="1"/>
              <a:t>iure</a:t>
            </a:r>
            <a:r>
              <a:rPr lang="en-US" sz="2333" dirty="0"/>
              <a:t> core </a:t>
            </a:r>
            <a:r>
              <a:rPr lang="en-US" sz="2333" dirty="0" err="1"/>
              <a:t>faccum</a:t>
            </a:r>
            <a:r>
              <a:rPr lang="en-US" sz="2333" dirty="0"/>
              <a:t> </a:t>
            </a:r>
            <a:r>
              <a:rPr lang="en-US" sz="2333" dirty="0" err="1"/>
              <a:t>enibh</a:t>
            </a:r>
            <a:r>
              <a:rPr lang="en-US" sz="2333" dirty="0"/>
              <a:t> </a:t>
            </a:r>
            <a:r>
              <a:rPr lang="en-US" sz="2333" dirty="0" err="1"/>
              <a:t>elisim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tem </a:t>
            </a:r>
            <a:r>
              <a:rPr lang="en-US" sz="2333" dirty="0" err="1"/>
              <a:t>zzrit</a:t>
            </a:r>
            <a:r>
              <a:rPr lang="en-US" sz="2333" dirty="0"/>
              <a:t>, </a:t>
            </a:r>
            <a:r>
              <a:rPr lang="en-US" sz="2333" dirty="0" err="1"/>
              <a:t>venisi</a:t>
            </a:r>
            <a:r>
              <a:rPr lang="en-US" sz="2333" dirty="0"/>
              <a:t> </a:t>
            </a:r>
            <a:r>
              <a:rPr lang="en-US" sz="2333" dirty="0" err="1"/>
              <a:t>ero</a:t>
            </a:r>
            <a:r>
              <a:rPr lang="en-US" sz="2333" dirty="0"/>
              <a:t> </a:t>
            </a:r>
            <a:r>
              <a:rPr lang="en-US" sz="2333" dirty="0" err="1"/>
              <a:t>esent</a:t>
            </a:r>
            <a:r>
              <a:rPr lang="en-US" sz="2333" dirty="0"/>
              <a:t> </a:t>
            </a:r>
            <a:r>
              <a:rPr lang="en-US" sz="2333" dirty="0" err="1"/>
              <a:t>praesenim</a:t>
            </a:r>
            <a:r>
              <a:rPr lang="en-US" sz="2333" dirty="0"/>
              <a:t> </a:t>
            </a:r>
            <a:r>
              <a:rPr lang="en-US" sz="2333" dirty="0" err="1"/>
              <a:t>ipsum</a:t>
            </a:r>
            <a:r>
              <a:rPr lang="en-US" sz="2333" dirty="0"/>
              <a:t> quam, </a:t>
            </a:r>
            <a:r>
              <a:rPr lang="en-US" sz="2333" dirty="0" err="1"/>
              <a:t>sim</a:t>
            </a:r>
            <a:r>
              <a:rPr lang="en-US" sz="2333" dirty="0"/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autpatie</a:t>
            </a:r>
            <a:r>
              <a:rPr lang="en-US" sz="2333" dirty="0"/>
              <a:t> </a:t>
            </a:r>
            <a:r>
              <a:rPr lang="en-US" sz="2333" dirty="0" err="1"/>
              <a:t>molortie</a:t>
            </a:r>
            <a:r>
              <a:rPr lang="en-US" sz="2333" dirty="0"/>
              <a:t> mod </a:t>
            </a:r>
            <a:r>
              <a:rPr lang="en-US" sz="2333" dirty="0" err="1"/>
              <a:t>eum</a:t>
            </a:r>
            <a:r>
              <a:rPr lang="en-US" sz="2333" dirty="0"/>
              <a:t> </a:t>
            </a:r>
            <a:r>
              <a:rPr lang="en-US" sz="2333" dirty="0" err="1"/>
              <a:t>delit</a:t>
            </a:r>
            <a:r>
              <a:rPr lang="en-US" sz="2333" dirty="0"/>
              <a:t> am, </a:t>
            </a:r>
            <a:r>
              <a:rPr lang="en-US" sz="2333" dirty="0" err="1"/>
              <a:t>vulpute</a:t>
            </a:r>
            <a:r>
              <a:rPr lang="en-US" sz="2333" dirty="0"/>
              <a:t> </a:t>
            </a:r>
            <a:r>
              <a:rPr lang="en-US" sz="2333" dirty="0" err="1"/>
              <a:t>molenim</a:t>
            </a:r>
            <a:r>
              <a:rPr lang="en-US" sz="2333" dirty="0"/>
              <a:t> </a:t>
            </a:r>
            <a:r>
              <a:rPr lang="en-US" sz="2333" dirty="0" err="1"/>
              <a:t>incincil</a:t>
            </a:r>
            <a:r>
              <a:rPr lang="en-US" sz="2333" dirty="0"/>
              <a:t> in </a:t>
            </a:r>
            <a:r>
              <a:rPr lang="en-US" sz="2333" dirty="0" err="1"/>
              <a:t>henim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ullam</a:t>
            </a:r>
            <a:r>
              <a:rPr lang="en-US" sz="2333" dirty="0"/>
              <a:t>, </a:t>
            </a:r>
            <a:r>
              <a:rPr lang="en-US" sz="2333" dirty="0" err="1"/>
              <a:t>quipisit</a:t>
            </a:r>
            <a:r>
              <a:rPr lang="en-US" sz="2333" dirty="0"/>
              <a:t>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aute</a:t>
            </a:r>
            <a:r>
              <a:rPr lang="en-US" sz="2333" dirty="0"/>
              <a:t> </a:t>
            </a:r>
            <a:r>
              <a:rPr lang="en-US" sz="2333" dirty="0" err="1"/>
              <a:t>modolummy</a:t>
            </a:r>
            <a:r>
              <a:rPr lang="en-US" sz="2333" dirty="0"/>
              <a:t> nit </a:t>
            </a:r>
            <a:r>
              <a:rPr lang="en-US" sz="2333" dirty="0" err="1"/>
              <a:t>acip</a:t>
            </a:r>
            <a:r>
              <a:rPr lang="en-US" sz="2333" dirty="0"/>
              <a:t> </a:t>
            </a:r>
            <a:r>
              <a:rPr lang="en-US" sz="2333" dirty="0" err="1"/>
              <a:t>exeraessed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, corer </a:t>
            </a:r>
            <a:r>
              <a:rPr lang="en-US" sz="2333" dirty="0" err="1"/>
              <a:t>adiam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magniam</a:t>
            </a:r>
            <a:r>
              <a:rPr lang="en-US" sz="2333" dirty="0"/>
              <a:t> </a:t>
            </a:r>
            <a:r>
              <a:rPr lang="en-US" sz="2333" dirty="0" err="1"/>
              <a:t>consequip</a:t>
            </a:r>
            <a:r>
              <a:rPr lang="en-US" sz="2333" dirty="0"/>
              <a:t> </a:t>
            </a:r>
            <a:r>
              <a:rPr lang="en-US" sz="2333" dirty="0" err="1"/>
              <a:t>estin</a:t>
            </a:r>
            <a:r>
              <a:rPr lang="en-US" sz="2333" dirty="0"/>
              <a:t> </a:t>
            </a:r>
            <a:r>
              <a:rPr lang="en-US" sz="2333" dirty="0" err="1"/>
              <a:t>voluptat</a:t>
            </a:r>
            <a:r>
              <a:rPr lang="en-US" sz="2333" dirty="0"/>
              <a:t>. </a:t>
            </a:r>
            <a:r>
              <a:rPr lang="en-US" sz="2333" dirty="0" err="1"/>
              <a:t>Magnim</a:t>
            </a:r>
            <a:r>
              <a:rPr lang="en-US" sz="2333" dirty="0"/>
              <a:t> do </a:t>
            </a:r>
            <a:r>
              <a:rPr lang="en-US" sz="2333" dirty="0" err="1"/>
              <a:t>conse</a:t>
            </a:r>
            <a:r>
              <a:rPr lang="en-US" sz="2333" dirty="0"/>
              <a:t> </a:t>
            </a:r>
            <a:r>
              <a:rPr lang="en-US" sz="2333" dirty="0" err="1"/>
              <a:t>consenis</a:t>
            </a:r>
            <a:r>
              <a:rPr lang="en-US" sz="2333" dirty="0"/>
              <a:t> </a:t>
            </a:r>
            <a:r>
              <a:rPr lang="en-US" sz="2333" dirty="0" err="1"/>
              <a:t>dolestrud</a:t>
            </a:r>
            <a:r>
              <a:rPr lang="en-US" sz="2333" dirty="0"/>
              <a:t> </a:t>
            </a:r>
            <a:r>
              <a:rPr lang="en-US" sz="2333" dirty="0" err="1"/>
              <a:t>molorem</a:t>
            </a:r>
            <a:r>
              <a:rPr lang="en-US" sz="2333" dirty="0"/>
              <a:t> et </a:t>
            </a:r>
            <a:r>
              <a:rPr lang="en-US" sz="2333" dirty="0" err="1"/>
              <a:t>accummolor</a:t>
            </a:r>
            <a:r>
              <a:rPr lang="en-US" sz="2333" dirty="0"/>
              <a:t> </a:t>
            </a:r>
            <a:r>
              <a:rPr lang="en-US" sz="2333" dirty="0" err="1"/>
              <a:t>sequat</a:t>
            </a:r>
            <a:r>
              <a:rPr lang="en-US" sz="2333" dirty="0"/>
              <a:t> non </a:t>
            </a:r>
            <a:r>
              <a:rPr lang="en-US" sz="2333" dirty="0" err="1"/>
              <a:t>utet</a:t>
            </a:r>
            <a:r>
              <a:rPr lang="en-US" sz="2333" dirty="0"/>
              <a:t> </a:t>
            </a:r>
            <a:r>
              <a:rPr lang="en-US" sz="2333" dirty="0" err="1"/>
              <a:t>adipisl</a:t>
            </a:r>
            <a:r>
              <a:rPr lang="en-US" sz="2333" dirty="0"/>
              <a:t> </a:t>
            </a:r>
            <a:r>
              <a:rPr lang="en-US" sz="2333" dirty="0" err="1"/>
              <a:t>utpat</a:t>
            </a:r>
            <a:r>
              <a:rPr lang="en-US" sz="2333" dirty="0"/>
              <a:t>, </a:t>
            </a:r>
            <a:r>
              <a:rPr lang="en-US" sz="2333" dirty="0" err="1"/>
              <a:t>si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2333" dirty="0"/>
              <a:t>Pat </a:t>
            </a:r>
            <a:r>
              <a:rPr lang="en-US" sz="2333" dirty="0" err="1"/>
              <a:t>volorer</a:t>
            </a:r>
            <a:r>
              <a:rPr lang="en-US" sz="2333" dirty="0"/>
              <a:t> </a:t>
            </a:r>
            <a:r>
              <a:rPr lang="en-US" sz="2333" dirty="0" err="1"/>
              <a:t>si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tat </a:t>
            </a:r>
            <a:r>
              <a:rPr lang="en-US" sz="2333" dirty="0" err="1"/>
              <a:t>esequat</a:t>
            </a:r>
            <a:r>
              <a:rPr lang="en-US" sz="2333" dirty="0"/>
              <a:t> </a:t>
            </a:r>
            <a:r>
              <a:rPr lang="en-US" sz="2333" dirty="0" err="1"/>
              <a:t>aut</a:t>
            </a:r>
            <a:r>
              <a:rPr lang="en-US" sz="2333" dirty="0"/>
              <a:t> </a:t>
            </a:r>
            <a:r>
              <a:rPr lang="en-US" sz="2333" dirty="0" err="1"/>
              <a:t>nummy</a:t>
            </a:r>
            <a:r>
              <a:rPr lang="en-US" sz="2333" dirty="0"/>
              <a:t> </a:t>
            </a:r>
            <a:r>
              <a:rPr lang="en-US" sz="2333" dirty="0" err="1"/>
              <a:t>nulputpat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tate</a:t>
            </a:r>
            <a:r>
              <a:rPr lang="en-US" sz="2333" dirty="0"/>
              <a:t> </a:t>
            </a:r>
            <a:r>
              <a:rPr lang="en-US" sz="2333" dirty="0" err="1"/>
              <a:t>volore</a:t>
            </a:r>
            <a:r>
              <a:rPr lang="en-US" sz="2333" dirty="0"/>
              <a:t>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feuisci</a:t>
            </a:r>
            <a:r>
              <a:rPr lang="en-US" sz="2333" dirty="0"/>
              <a:t> </a:t>
            </a:r>
            <a:r>
              <a:rPr lang="en-US" sz="2333" dirty="0" err="1"/>
              <a:t>ncincipit</a:t>
            </a:r>
            <a:r>
              <a:rPr lang="en-US" sz="2333" dirty="0"/>
              <a:t> </a:t>
            </a:r>
            <a:r>
              <a:rPr lang="en-US" sz="2333" dirty="0" err="1"/>
              <a:t>wisit</a:t>
            </a:r>
            <a:r>
              <a:rPr lang="en-US" sz="2333" dirty="0"/>
              <a:t> lore </a:t>
            </a:r>
            <a:r>
              <a:rPr lang="en-US" sz="2333" dirty="0" err="1"/>
              <a:t>modigna</a:t>
            </a:r>
            <a:r>
              <a:rPr lang="en-US" sz="2333" dirty="0"/>
              <a:t> </a:t>
            </a:r>
            <a:r>
              <a:rPr lang="en-US" sz="2333" dirty="0" err="1"/>
              <a:t>feuismolore</a:t>
            </a:r>
            <a:r>
              <a:rPr lang="en-US" sz="2333" dirty="0"/>
              <a:t> </a:t>
            </a:r>
            <a:r>
              <a:rPr lang="en-US" sz="2333" dirty="0" err="1"/>
              <a:t>velit</a:t>
            </a:r>
            <a:r>
              <a:rPr lang="en-US" sz="2333" dirty="0"/>
              <a:t>, </a:t>
            </a:r>
            <a:r>
              <a:rPr lang="en-US" sz="2333" dirty="0" err="1"/>
              <a:t>sumsan</a:t>
            </a:r>
            <a:r>
              <a:rPr lang="en-US" sz="2333" dirty="0"/>
              <a:t> </a:t>
            </a:r>
            <a:r>
              <a:rPr lang="en-US" sz="2333" dirty="0" err="1"/>
              <a:t>hent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iriustie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digna</a:t>
            </a:r>
            <a:r>
              <a:rPr lang="en-US" sz="2333" dirty="0"/>
              <a:t> </a:t>
            </a:r>
            <a:r>
              <a:rPr lang="en-US" sz="2333" dirty="0" err="1"/>
              <a:t>aliquat</a:t>
            </a:r>
            <a:r>
              <a:rPr lang="en-US" sz="2333" dirty="0"/>
              <a:t>, </a:t>
            </a:r>
            <a:r>
              <a:rPr lang="en-US" sz="2333" dirty="0" err="1"/>
              <a:t>vero</a:t>
            </a:r>
            <a:r>
              <a:rPr lang="en-US" sz="2333" dirty="0"/>
              <a:t> do </a:t>
            </a:r>
            <a:r>
              <a:rPr lang="en-US" sz="2333" dirty="0" err="1"/>
              <a:t>odigna</a:t>
            </a:r>
            <a:r>
              <a:rPr lang="en-US" sz="2333" dirty="0"/>
              <a:t> </a:t>
            </a:r>
            <a:r>
              <a:rPr lang="en-US" sz="2333" dirty="0" err="1"/>
              <a:t>auguerit</a:t>
            </a:r>
            <a:r>
              <a:rPr lang="en-US" sz="2333" dirty="0"/>
              <a:t> </a:t>
            </a:r>
            <a:r>
              <a:rPr lang="en-US" sz="2333" dirty="0" err="1"/>
              <a:t>ing</a:t>
            </a:r>
            <a:r>
              <a:rPr lang="en-US" sz="2333" dirty="0"/>
              <a:t> et </a:t>
            </a:r>
            <a:r>
              <a:rPr lang="en-US" sz="2333" dirty="0" err="1"/>
              <a:t>nonse</a:t>
            </a:r>
            <a:r>
              <a:rPr lang="en-US" sz="2333" dirty="0"/>
              <a:t> </a:t>
            </a:r>
            <a:r>
              <a:rPr lang="en-US" sz="2333" dirty="0" err="1"/>
              <a:t>minci</a:t>
            </a:r>
            <a:r>
              <a:rPr lang="en-US" sz="2333" dirty="0"/>
              <a:t> </a:t>
            </a:r>
            <a:r>
              <a:rPr lang="en-US" sz="2333" dirty="0" err="1"/>
              <a:t>estrud</a:t>
            </a:r>
            <a:r>
              <a:rPr lang="en-US" sz="2333" dirty="0"/>
              <a:t> tat </a:t>
            </a:r>
            <a:r>
              <a:rPr lang="en-US" sz="2333" dirty="0" err="1"/>
              <a:t>ing</a:t>
            </a:r>
            <a:r>
              <a:rPr lang="en-US" sz="2333" dirty="0"/>
              <a:t> et </a:t>
            </a:r>
            <a:r>
              <a:rPr lang="en-US" sz="2333" dirty="0" err="1"/>
              <a:t>eugait</a:t>
            </a:r>
            <a:r>
              <a:rPr lang="en-US" sz="2333" dirty="0"/>
              <a:t> in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inismolum</a:t>
            </a:r>
            <a:r>
              <a:rPr lang="en-US" sz="2333" dirty="0"/>
              <a:t> </a:t>
            </a:r>
            <a:r>
              <a:rPr lang="en-US" sz="2333" dirty="0" err="1"/>
              <a:t>quisciliquis</a:t>
            </a:r>
            <a:r>
              <a:rPr lang="en-US" sz="2333" dirty="0"/>
              <a:t> </a:t>
            </a:r>
            <a:r>
              <a:rPr lang="en-US" sz="2333" dirty="0" err="1"/>
              <a:t>doluptatet</a:t>
            </a:r>
            <a:r>
              <a:rPr lang="en-US" sz="2333" dirty="0"/>
              <a:t> </a:t>
            </a:r>
            <a:r>
              <a:rPr lang="en-US" sz="2333" dirty="0" err="1"/>
              <a:t>praessi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</a:pPr>
            <a:endParaRPr lang="en-US" sz="2333" dirty="0"/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altLang="ko-KR" sz="2667" b="1" dirty="0">
                <a:solidFill>
                  <a:schemeClr val="tx2"/>
                </a:solidFill>
                <a:latin typeface="Calibri" pitchFamily="34" charset="0"/>
                <a:ea typeface="굴림" pitchFamily="34" charset="-127"/>
              </a:rPr>
              <a:t>Subhead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667" b="1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altLang="ko-KR" sz="2333" dirty="0" err="1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ea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 </a:t>
            </a:r>
            <a:r>
              <a:rPr lang="en-US" sz="2333" dirty="0" err="1"/>
              <a:t>doloreet</a:t>
            </a:r>
            <a:r>
              <a:rPr lang="en-US" sz="2333" dirty="0"/>
              <a:t> ex </a:t>
            </a:r>
            <a:r>
              <a:rPr lang="en-US" sz="2333" dirty="0" err="1"/>
              <a:t>estie</a:t>
            </a:r>
            <a:r>
              <a:rPr lang="en-US" sz="2333" dirty="0"/>
              <a:t> vent ad </a:t>
            </a:r>
            <a:r>
              <a:rPr lang="en-US" sz="2333" dirty="0" err="1"/>
              <a:t>molesto</a:t>
            </a:r>
            <a:r>
              <a:rPr lang="en-US" sz="2333" dirty="0"/>
              <a:t> </a:t>
            </a:r>
            <a:r>
              <a:rPr lang="en-US" sz="2333" dirty="0" err="1"/>
              <a:t>diat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altLang="ko-KR" sz="2333" dirty="0" err="1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ea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. </a:t>
            </a:r>
            <a:endParaRPr lang="ko-KR" altLang="en-US" sz="2333" dirty="0">
              <a:solidFill>
                <a:schemeClr val="tx1"/>
              </a:solidFill>
              <a:latin typeface="Calibri" pitchFamily="34" charset="0"/>
              <a:ea typeface="굴림" pitchFamily="34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346400" y="6096000"/>
            <a:ext cx="8001000" cy="9525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pPr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altLang="ko-KR" sz="2667" b="1" dirty="0">
                <a:solidFill>
                  <a:schemeClr val="tx2"/>
                </a:solidFill>
              </a:rPr>
              <a:t>Subhead</a:t>
            </a:r>
            <a:endParaRPr lang="ko-KR" altLang="en-US" sz="2667" b="1" dirty="0">
              <a:solidFill>
                <a:schemeClr val="tx2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333" dirty="0"/>
              <a:t>Provide a summary; discuss significance of results, and key conclusions. Do the results support or not support the hypothesis?</a:t>
            </a:r>
          </a:p>
          <a:p>
            <a:pPr>
              <a:lnSpc>
                <a:spcPct val="120000"/>
              </a:lnSpc>
            </a:pPr>
            <a:r>
              <a:rPr lang="en-US" sz="2333" dirty="0" err="1"/>
              <a:t>Patie</a:t>
            </a:r>
            <a:r>
              <a:rPr lang="en-US" sz="2333" dirty="0"/>
              <a:t> tat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velessit</a:t>
            </a:r>
            <a:r>
              <a:rPr lang="en-US" sz="2333" dirty="0"/>
              <a:t> </a:t>
            </a:r>
            <a:r>
              <a:rPr lang="en-US" sz="2333" dirty="0" err="1"/>
              <a:t>iure</a:t>
            </a:r>
            <a:r>
              <a:rPr lang="en-US" sz="2333" dirty="0"/>
              <a:t> core </a:t>
            </a:r>
            <a:r>
              <a:rPr lang="en-US" sz="2333" dirty="0" err="1"/>
              <a:t>faccum</a:t>
            </a:r>
            <a:r>
              <a:rPr lang="en-US" sz="2333" dirty="0"/>
              <a:t> </a:t>
            </a:r>
            <a:r>
              <a:rPr lang="en-US" sz="2333" dirty="0" err="1"/>
              <a:t>enibh</a:t>
            </a:r>
            <a:r>
              <a:rPr lang="en-US" sz="2333" dirty="0"/>
              <a:t> </a:t>
            </a:r>
            <a:r>
              <a:rPr lang="en-US" sz="2333" dirty="0" err="1"/>
              <a:t>elisim</a:t>
            </a:r>
            <a:r>
              <a:rPr lang="en-US" sz="2333" dirty="0"/>
              <a:t> </a:t>
            </a:r>
            <a:r>
              <a:rPr lang="en-US" sz="2333" dirty="0" err="1"/>
              <a:t>eui</a:t>
            </a:r>
            <a:r>
              <a:rPr lang="en-US" sz="2333" dirty="0"/>
              <a:t> tem </a:t>
            </a:r>
            <a:r>
              <a:rPr lang="en-US" sz="2333" dirty="0" err="1"/>
              <a:t>zzrit</a:t>
            </a:r>
            <a:r>
              <a:rPr lang="en-US" sz="2333" dirty="0"/>
              <a:t>, </a:t>
            </a:r>
            <a:r>
              <a:rPr lang="en-US" sz="2333" dirty="0" err="1"/>
              <a:t>venisi</a:t>
            </a:r>
            <a:r>
              <a:rPr lang="en-US" sz="2333" dirty="0"/>
              <a:t> </a:t>
            </a:r>
            <a:r>
              <a:rPr lang="en-US" sz="2333" dirty="0" err="1"/>
              <a:t>ero</a:t>
            </a:r>
            <a:r>
              <a:rPr lang="en-US" sz="2333" dirty="0"/>
              <a:t> </a:t>
            </a:r>
            <a:r>
              <a:rPr lang="en-US" sz="2333" dirty="0" err="1"/>
              <a:t>esent</a:t>
            </a:r>
            <a:r>
              <a:rPr lang="en-US" sz="2333" dirty="0"/>
              <a:t> </a:t>
            </a:r>
            <a:r>
              <a:rPr lang="en-US" sz="2333" dirty="0" err="1"/>
              <a:t>praesenim</a:t>
            </a:r>
            <a:r>
              <a:rPr lang="en-US" sz="2333" dirty="0"/>
              <a:t> </a:t>
            </a:r>
            <a:r>
              <a:rPr lang="en-US" sz="2333" dirty="0" err="1"/>
              <a:t>ipsum</a:t>
            </a:r>
            <a:r>
              <a:rPr lang="en-US" sz="2333" dirty="0"/>
              <a:t> quam, </a:t>
            </a:r>
            <a:r>
              <a:rPr lang="en-US" sz="2333" dirty="0" err="1"/>
              <a:t>sim</a:t>
            </a:r>
            <a:r>
              <a:rPr lang="en-US" sz="2333" dirty="0"/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autpatie</a:t>
            </a:r>
            <a:r>
              <a:rPr lang="en-US" sz="2333" dirty="0"/>
              <a:t> </a:t>
            </a:r>
            <a:r>
              <a:rPr lang="en-US" sz="2333" dirty="0" err="1"/>
              <a:t>molortie</a:t>
            </a:r>
            <a:r>
              <a:rPr lang="en-US" sz="2333" dirty="0"/>
              <a:t> mod </a:t>
            </a:r>
            <a:r>
              <a:rPr lang="en-US" sz="2333" dirty="0" err="1"/>
              <a:t>eum</a:t>
            </a:r>
            <a:r>
              <a:rPr lang="en-US" sz="2333" dirty="0"/>
              <a:t> </a:t>
            </a:r>
            <a:r>
              <a:rPr lang="en-US" sz="2333" dirty="0" err="1"/>
              <a:t>delit</a:t>
            </a:r>
            <a:r>
              <a:rPr lang="en-US" sz="2333" dirty="0"/>
              <a:t> am, </a:t>
            </a:r>
            <a:r>
              <a:rPr lang="en-US" sz="2333" dirty="0" err="1"/>
              <a:t>vulpute</a:t>
            </a:r>
            <a:r>
              <a:rPr lang="en-US" sz="2333" dirty="0"/>
              <a:t> </a:t>
            </a:r>
            <a:r>
              <a:rPr lang="en-US" sz="2333" dirty="0" err="1"/>
              <a:t>molenim</a:t>
            </a:r>
            <a:r>
              <a:rPr lang="en-US" sz="2333" dirty="0"/>
              <a:t> </a:t>
            </a:r>
            <a:r>
              <a:rPr lang="en-US" sz="2333" dirty="0" err="1"/>
              <a:t>incincil</a:t>
            </a:r>
            <a:r>
              <a:rPr lang="en-US" sz="2333" dirty="0"/>
              <a:t> in </a:t>
            </a:r>
            <a:r>
              <a:rPr lang="en-US" sz="2333" dirty="0" err="1"/>
              <a:t>henim</a:t>
            </a:r>
            <a:r>
              <a:rPr lang="en-US" sz="2333" dirty="0"/>
              <a:t> </a:t>
            </a:r>
            <a:r>
              <a:rPr lang="en-US" sz="2333" dirty="0" err="1"/>
              <a:t>vel</a:t>
            </a:r>
            <a:r>
              <a:rPr lang="en-US" sz="2333" dirty="0"/>
              <a:t> </a:t>
            </a:r>
            <a:r>
              <a:rPr lang="en-US" sz="2333" dirty="0" err="1"/>
              <a:t>ullam</a:t>
            </a:r>
            <a:r>
              <a:rPr lang="en-US" sz="2333" dirty="0"/>
              <a:t>, </a:t>
            </a:r>
            <a:r>
              <a:rPr lang="en-US" sz="2333" dirty="0" err="1"/>
              <a:t>quipisit</a:t>
            </a:r>
            <a:r>
              <a:rPr lang="en-US" sz="2333" dirty="0"/>
              <a:t>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aute</a:t>
            </a:r>
            <a:r>
              <a:rPr lang="en-US" sz="2333" dirty="0"/>
              <a:t> </a:t>
            </a:r>
            <a:r>
              <a:rPr lang="en-US" sz="2333" dirty="0" err="1"/>
              <a:t>modolummy</a:t>
            </a:r>
            <a:r>
              <a:rPr lang="en-US" sz="2333" dirty="0"/>
              <a:t> nit </a:t>
            </a:r>
            <a:r>
              <a:rPr lang="en-US" sz="2333" dirty="0" err="1"/>
              <a:t>acip</a:t>
            </a:r>
            <a:r>
              <a:rPr lang="en-US" sz="2333" dirty="0"/>
              <a:t> </a:t>
            </a:r>
            <a:r>
              <a:rPr lang="en-US" sz="2333" dirty="0" err="1"/>
              <a:t>exeraessed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 </a:t>
            </a:r>
            <a:r>
              <a:rPr lang="en-US" sz="2333" dirty="0" err="1"/>
              <a:t>eugait</a:t>
            </a:r>
            <a:r>
              <a:rPr lang="en-US" sz="2333" dirty="0"/>
              <a:t>, corer </a:t>
            </a:r>
            <a:r>
              <a:rPr lang="en-US" sz="2333" dirty="0" err="1"/>
              <a:t>adiam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magniam</a:t>
            </a:r>
            <a:r>
              <a:rPr lang="en-US" sz="2333" dirty="0"/>
              <a:t> </a:t>
            </a:r>
            <a:r>
              <a:rPr lang="en-US" sz="2333" dirty="0" err="1"/>
              <a:t>consequip</a:t>
            </a:r>
            <a:r>
              <a:rPr lang="en-US" sz="2333" dirty="0"/>
              <a:t> </a:t>
            </a:r>
            <a:r>
              <a:rPr lang="en-US" sz="2333" dirty="0" err="1"/>
              <a:t>estin</a:t>
            </a:r>
            <a:r>
              <a:rPr lang="en-US" sz="2333" dirty="0"/>
              <a:t> </a:t>
            </a:r>
            <a:r>
              <a:rPr lang="en-US" sz="2333" dirty="0" err="1"/>
              <a:t>voluptat</a:t>
            </a:r>
            <a:r>
              <a:rPr lang="en-US" sz="2333" dirty="0"/>
              <a:t>. </a:t>
            </a:r>
          </a:p>
          <a:p>
            <a:pPr>
              <a:lnSpc>
                <a:spcPct val="120000"/>
              </a:lnSpc>
              <a:spcBef>
                <a:spcPts val="1000"/>
              </a:spcBef>
            </a:pPr>
            <a:r>
              <a:rPr lang="en-US" altLang="ko-KR" sz="2667" b="1" dirty="0">
                <a:solidFill>
                  <a:schemeClr val="tx2"/>
                </a:solidFill>
                <a:latin typeface="Calibri" pitchFamily="34" charset="0"/>
                <a:ea typeface="굴림" pitchFamily="34" charset="-127"/>
              </a:rPr>
              <a:t>Subhead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667" b="1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altLang="ko-KR" sz="2333" dirty="0" err="1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ea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 </a:t>
            </a:r>
            <a:r>
              <a:rPr lang="en-US" sz="2333" dirty="0" err="1"/>
              <a:t>doloreet</a:t>
            </a:r>
            <a:r>
              <a:rPr lang="en-US" sz="2333" dirty="0"/>
              <a:t> ex </a:t>
            </a:r>
            <a:r>
              <a:rPr lang="en-US" sz="2333" dirty="0" err="1"/>
              <a:t>estie</a:t>
            </a:r>
            <a:r>
              <a:rPr lang="en-US" sz="2333" dirty="0"/>
              <a:t> vent ad </a:t>
            </a:r>
            <a:r>
              <a:rPr lang="en-US" sz="2333" dirty="0" err="1"/>
              <a:t>molesto</a:t>
            </a:r>
            <a:r>
              <a:rPr lang="en-US" sz="2333" dirty="0"/>
              <a:t> </a:t>
            </a:r>
            <a:r>
              <a:rPr lang="en-US" sz="2333" dirty="0" err="1"/>
              <a:t>diat</a:t>
            </a:r>
            <a:r>
              <a:rPr lang="en-US" sz="2333" dirty="0"/>
              <a:t>.</a:t>
            </a:r>
          </a:p>
          <a:p>
            <a:pPr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altLang="ko-KR" sz="2333" dirty="0" err="1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Volor</a:t>
            </a:r>
            <a:r>
              <a:rPr lang="en-US" altLang="ko-KR" sz="2333" dirty="0">
                <a:solidFill>
                  <a:schemeClr val="tx1"/>
                </a:solidFill>
                <a:latin typeface="Calibri" pitchFamily="34" charset="0"/>
                <a:ea typeface="굴림" pitchFamily="34" charset="-127"/>
              </a:rPr>
              <a:t> </a:t>
            </a:r>
            <a:r>
              <a:rPr lang="en-US" sz="2333" dirty="0" err="1"/>
              <a:t>ilit</a:t>
            </a:r>
            <a:r>
              <a:rPr lang="en-US" sz="2333" dirty="0"/>
              <a:t> </a:t>
            </a:r>
            <a:r>
              <a:rPr lang="en-US" sz="2333" dirty="0" err="1"/>
              <a:t>nonsendiate</a:t>
            </a:r>
            <a:r>
              <a:rPr lang="en-US" sz="2333" dirty="0"/>
              <a:t> magna ad </a:t>
            </a:r>
            <a:r>
              <a:rPr lang="en-US" sz="2333" dirty="0" err="1"/>
              <a:t>erciliquip</a:t>
            </a:r>
            <a:r>
              <a:rPr lang="en-US" sz="2333" dirty="0"/>
              <a:t> </a:t>
            </a:r>
            <a:r>
              <a:rPr lang="en-US" sz="2333" dirty="0" err="1"/>
              <a:t>eugiam</a:t>
            </a:r>
            <a:r>
              <a:rPr lang="en-US" sz="2333" dirty="0"/>
              <a:t> </a:t>
            </a:r>
            <a:r>
              <a:rPr lang="en-US" sz="2333" dirty="0" err="1"/>
              <a:t>velent</a:t>
            </a:r>
            <a:r>
              <a:rPr lang="en-US" sz="2333" dirty="0"/>
              <a:t> </a:t>
            </a:r>
            <a:r>
              <a:rPr lang="en-US" sz="2333" dirty="0" err="1"/>
              <a:t>alisl</a:t>
            </a:r>
            <a:r>
              <a:rPr lang="en-US" sz="2333" dirty="0"/>
              <a:t> dolor </a:t>
            </a:r>
            <a:r>
              <a:rPr lang="en-US" sz="2333" dirty="0" err="1"/>
              <a:t>auguerat</a:t>
            </a:r>
            <a:r>
              <a:rPr lang="en-US" sz="2333" dirty="0"/>
              <a:t>. </a:t>
            </a:r>
            <a:r>
              <a:rPr lang="en-US" sz="2333" dirty="0" err="1"/>
              <a:t>Ut</a:t>
            </a:r>
            <a:r>
              <a:rPr lang="en-US" sz="2333" dirty="0"/>
              <a:t> </a:t>
            </a:r>
            <a:r>
              <a:rPr lang="en-US" sz="2333" dirty="0" err="1"/>
              <a:t>dolore</a:t>
            </a:r>
            <a:r>
              <a:rPr lang="en-US" sz="2333" dirty="0"/>
              <a:t> </a:t>
            </a:r>
            <a:r>
              <a:rPr lang="en-US" sz="2333" dirty="0" err="1"/>
              <a:t>consendrerit</a:t>
            </a:r>
            <a:r>
              <a:rPr lang="en-US" sz="2333" dirty="0"/>
              <a:t> </a:t>
            </a:r>
            <a:r>
              <a:rPr lang="en-US" sz="2333" dirty="0" err="1"/>
              <a:t>verilla</a:t>
            </a:r>
            <a:r>
              <a:rPr lang="en-US" sz="2333" dirty="0"/>
              <a:t> cons </a:t>
            </a:r>
            <a:r>
              <a:rPr lang="en-US" sz="2333" dirty="0" err="1"/>
              <a:t>nosto</a:t>
            </a:r>
            <a:r>
              <a:rPr lang="en-US" sz="2333" dirty="0"/>
              <a:t> cons </a:t>
            </a:r>
            <a:r>
              <a:rPr lang="en-US" sz="2333" dirty="0" err="1"/>
              <a:t>nim</a:t>
            </a:r>
            <a:r>
              <a:rPr lang="en-US" sz="2333" dirty="0"/>
              <a:t> </a:t>
            </a:r>
            <a:r>
              <a:rPr lang="en-US" sz="2333" dirty="0" err="1"/>
              <a:t>quis</a:t>
            </a:r>
            <a:r>
              <a:rPr lang="en-US" sz="2333" dirty="0"/>
              <a:t> </a:t>
            </a:r>
            <a:r>
              <a:rPr lang="en-US" sz="2333" dirty="0" err="1"/>
              <a:t>elisci</a:t>
            </a:r>
            <a:r>
              <a:rPr lang="en-US" sz="2333" dirty="0"/>
              <a:t> ex ea </a:t>
            </a:r>
            <a:r>
              <a:rPr lang="en-US" sz="2333" dirty="0" err="1"/>
              <a:t>commy</a:t>
            </a:r>
            <a:r>
              <a:rPr lang="en-US" sz="2333" dirty="0"/>
              <a:t> </a:t>
            </a:r>
            <a:r>
              <a:rPr lang="en-US" sz="2333" dirty="0" err="1"/>
              <a:t>nis</a:t>
            </a:r>
            <a:r>
              <a:rPr lang="en-US" sz="2333" dirty="0"/>
              <a:t> </a:t>
            </a:r>
            <a:r>
              <a:rPr lang="en-US" sz="2333" dirty="0" err="1"/>
              <a:t>doloreet</a:t>
            </a:r>
            <a:r>
              <a:rPr lang="en-US" sz="2333" dirty="0"/>
              <a:t> ex </a:t>
            </a:r>
            <a:r>
              <a:rPr lang="en-US" sz="2333" dirty="0" err="1"/>
              <a:t>estie</a:t>
            </a:r>
            <a:r>
              <a:rPr lang="en-US" sz="2333" dirty="0"/>
              <a:t> vent ad </a:t>
            </a:r>
            <a:r>
              <a:rPr lang="en-US" sz="2333" dirty="0" err="1"/>
              <a:t>molesto</a:t>
            </a:r>
            <a:r>
              <a:rPr lang="en-US" sz="2333" dirty="0"/>
              <a:t> dia. </a:t>
            </a:r>
            <a:endParaRPr lang="ko-KR" altLang="en-US" sz="2333" dirty="0">
              <a:solidFill>
                <a:schemeClr val="tx1"/>
              </a:solidFill>
              <a:latin typeface="Calibri" pitchFamily="34" charset="0"/>
              <a:ea typeface="굴림" pitchFamily="34" charset="-127"/>
            </a:endParaRPr>
          </a:p>
        </p:txBody>
      </p:sp>
      <p:sp>
        <p:nvSpPr>
          <p:cNvPr id="13" name="Rectangle 682"/>
          <p:cNvSpPr>
            <a:spLocks noChangeArrowheads="1"/>
          </p:cNvSpPr>
          <p:nvPr/>
        </p:nvSpPr>
        <p:spPr bwMode="auto">
          <a:xfrm>
            <a:off x="28346400" y="20955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rgbClr val="D2000E"/>
                </a:solidFill>
                <a:ea typeface="굴림" pitchFamily="34" charset="-127"/>
              </a:rPr>
              <a:t>Acknowledgements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346400" y="22479000"/>
            <a:ext cx="8001000" cy="1905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r>
              <a:rPr lang="en-US" sz="2333" dirty="0"/>
              <a:t>Thank the individuals, programs, and funding sources that contributed to the research.</a:t>
            </a:r>
          </a:p>
          <a:p>
            <a:endParaRPr lang="en-US" sz="2333" dirty="0"/>
          </a:p>
        </p:txBody>
      </p:sp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446221030"/>
              </p:ext>
            </p:extLst>
          </p:nvPr>
        </p:nvGraphicFramePr>
        <p:xfrm>
          <a:off x="3200400" y="12954000"/>
          <a:ext cx="57150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5" name="Diagram 24"/>
          <p:cNvGraphicFramePr/>
          <p:nvPr>
            <p:extLst>
              <p:ext uri="{D42A27DB-BD31-4B8C-83A1-F6EECF244321}">
                <p14:modId xmlns:p14="http://schemas.microsoft.com/office/powerpoint/2010/main" val="3707691927"/>
              </p:ext>
            </p:extLst>
          </p:nvPr>
        </p:nvGraphicFramePr>
        <p:xfrm>
          <a:off x="2438400" y="21844000"/>
          <a:ext cx="7239000" cy="254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6" name="Diagram 25"/>
          <p:cNvGraphicFramePr/>
          <p:nvPr/>
        </p:nvGraphicFramePr>
        <p:xfrm>
          <a:off x="11201400" y="6477000"/>
          <a:ext cx="72390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8" name="Rectangle 682"/>
          <p:cNvSpPr>
            <a:spLocks noChangeArrowheads="1"/>
          </p:cNvSpPr>
          <p:nvPr/>
        </p:nvSpPr>
        <p:spPr bwMode="auto">
          <a:xfrm>
            <a:off x="28346400" y="15621000"/>
            <a:ext cx="8001000" cy="1524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>
            <a:normAutofit/>
          </a:bodyPr>
          <a:lstStyle/>
          <a:p>
            <a:pPr algn="ctr" defTabSz="3657454">
              <a:defRPr/>
            </a:pPr>
            <a:r>
              <a:rPr lang="en-US" altLang="ko-KR" sz="5500" b="1" kern="500" spc="-83" dirty="0">
                <a:solidFill>
                  <a:schemeClr val="accent2"/>
                </a:solidFill>
                <a:ea typeface="굴림" pitchFamily="34" charset="-127"/>
              </a:rPr>
              <a:t>References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346400" y="17145000"/>
            <a:ext cx="8001000" cy="3810000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52400" tIns="304800" rIns="152400" bIns="152400"/>
          <a:lstStyle/>
          <a:p>
            <a:r>
              <a:rPr lang="en-US" sz="2333" dirty="0"/>
              <a:t>Cite key publications in the text of your poster and list the references here. Include sources of any images if you didn’t include the information with the image.</a:t>
            </a:r>
          </a:p>
          <a:p>
            <a:endParaRPr lang="en-US" sz="2333" dirty="0"/>
          </a:p>
          <a:p>
            <a:pPr fontAlgn="base"/>
            <a:r>
              <a:rPr lang="en-US" sz="2333" dirty="0"/>
              <a:t>1. </a:t>
            </a:r>
            <a:r>
              <a:rPr lang="en-US" sz="2333" i="1" dirty="0" err="1"/>
              <a:t>Multimessenger</a:t>
            </a:r>
            <a:r>
              <a:rPr lang="en-US" sz="2333" i="1" dirty="0"/>
              <a:t> Search for Sources of Gravitational Waves and High-Energy Neutrinos: Results for Initial LIGO-Virgo and </a:t>
            </a:r>
            <a:r>
              <a:rPr lang="en-US" sz="2333" i="1" dirty="0" err="1"/>
              <a:t>IceCube</a:t>
            </a:r>
            <a:r>
              <a:rPr lang="en-US" sz="2333" i="1" dirty="0"/>
              <a:t> </a:t>
            </a:r>
            <a:r>
              <a:rPr lang="en-US" sz="2333" dirty="0"/>
              <a:t>The </a:t>
            </a:r>
            <a:r>
              <a:rPr lang="en-US" sz="2333" dirty="0" err="1"/>
              <a:t>IceCube</a:t>
            </a:r>
            <a:r>
              <a:rPr lang="en-US" sz="2333" dirty="0"/>
              <a:t>, LIGO and Virgo Collaborations: M. G. </a:t>
            </a:r>
            <a:r>
              <a:rPr lang="en-US" sz="2333" dirty="0" err="1"/>
              <a:t>Aartsen</a:t>
            </a:r>
            <a:r>
              <a:rPr lang="en-US" sz="2333" dirty="0"/>
              <a:t> et al; e-print archive arXiv:1407.1042 [</a:t>
            </a:r>
            <a:r>
              <a:rPr lang="en-US" sz="2333" dirty="0" err="1"/>
              <a:t>astro-ph.HE</a:t>
            </a:r>
            <a:r>
              <a:rPr lang="en-US" sz="2333" dirty="0"/>
              <a:t>], 3 July 2014</a:t>
            </a:r>
          </a:p>
          <a:p>
            <a:endParaRPr lang="en-US" sz="2333" dirty="0"/>
          </a:p>
        </p:txBody>
      </p:sp>
      <p:pic>
        <p:nvPicPr>
          <p:cNvPr id="15" name="Picture 14" descr="IMG_5866.JPG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34" r="3533" b="15885"/>
          <a:stretch/>
        </p:blipFill>
        <p:spPr>
          <a:xfrm>
            <a:off x="11201400" y="19812000"/>
            <a:ext cx="7141063" cy="366877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 rot="5400000">
            <a:off x="16104964" y="22139773"/>
            <a:ext cx="49530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33" dirty="0"/>
              <a:t>Dag Larsen/NSF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01400" y="23622001"/>
            <a:ext cx="7239000" cy="836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67" i="1" dirty="0"/>
              <a:t>Image caption example: The </a:t>
            </a:r>
            <a:r>
              <a:rPr lang="en-US" sz="1667" i="1" dirty="0" err="1"/>
              <a:t>IceCube</a:t>
            </a:r>
            <a:r>
              <a:rPr lang="en-US" sz="1667" i="1" dirty="0"/>
              <a:t> Laboratory at the Amundsen-Scott South Pole Station, in Antarctica, hosts the computers collecting raw data.</a:t>
            </a:r>
          </a:p>
          <a:p>
            <a:r>
              <a:rPr lang="en-US" sz="1500" dirty="0"/>
              <a:t> </a:t>
            </a:r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61415"/>
              </p:ext>
            </p:extLst>
          </p:nvPr>
        </p:nvGraphicFramePr>
        <p:xfrm>
          <a:off x="19964400" y="16002000"/>
          <a:ext cx="7239000" cy="35560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90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9964400" y="19812000"/>
            <a:ext cx="5334000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7" i="1" dirty="0"/>
              <a:t>Chart caption</a:t>
            </a:r>
          </a:p>
        </p:txBody>
      </p:sp>
      <p:pic>
        <p:nvPicPr>
          <p:cNvPr id="1026" name="Picture 2" descr="UWRF Horizontal Logo">
            <a:extLst>
              <a:ext uri="{FF2B5EF4-FFF2-40B4-BE49-F238E27FC236}">
                <a16:creationId xmlns:a16="http://schemas.microsoft.com/office/drawing/2014/main" id="{2E0F9A8C-379D-4A52-9208-62BC1A26C0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84400" y="24508575"/>
            <a:ext cx="9323366" cy="233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WRF colors">
      <a:dk1>
        <a:sysClr val="windowText" lastClr="000000"/>
      </a:dk1>
      <a:lt1>
        <a:sysClr val="window" lastClr="FFFFFF"/>
      </a:lt1>
      <a:dk2>
        <a:srgbClr val="3F3F3F"/>
      </a:dk2>
      <a:lt2>
        <a:srgbClr val="EEECE1"/>
      </a:lt2>
      <a:accent1>
        <a:srgbClr val="13346B"/>
      </a:accent1>
      <a:accent2>
        <a:srgbClr val="D2000E"/>
      </a:accent2>
      <a:accent3>
        <a:srgbClr val="D8D8D8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980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굴림</vt:lpstr>
      <vt:lpstr>Arial</vt:lpstr>
      <vt:lpstr>Calibri</vt:lpstr>
      <vt:lpstr>Office Theme</vt:lpstr>
      <vt:lpstr>PowerPoint Presentation</vt:lpstr>
    </vt:vector>
  </TitlesOfParts>
  <Company>University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Foxglove</dc:creator>
  <cp:lastModifiedBy>Morgan Seifert</cp:lastModifiedBy>
  <cp:revision>21</cp:revision>
  <dcterms:created xsi:type="dcterms:W3CDTF">2010-09-24T13:55:51Z</dcterms:created>
  <dcterms:modified xsi:type="dcterms:W3CDTF">2024-11-18T15:57:39Z</dcterms:modified>
</cp:coreProperties>
</file>